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215" r:id="rId2"/>
    <p:sldId id="2292" r:id="rId3"/>
    <p:sldId id="2341" r:id="rId4"/>
    <p:sldId id="2359" r:id="rId5"/>
    <p:sldId id="2360" r:id="rId6"/>
    <p:sldId id="2361" r:id="rId7"/>
    <p:sldId id="2272" r:id="rId8"/>
    <p:sldId id="2342" r:id="rId9"/>
    <p:sldId id="2355" r:id="rId10"/>
    <p:sldId id="2283" r:id="rId11"/>
    <p:sldId id="2293" r:id="rId12"/>
    <p:sldId id="2285" r:id="rId13"/>
    <p:sldId id="2268" r:id="rId14"/>
    <p:sldId id="2233" r:id="rId15"/>
    <p:sldId id="2234" r:id="rId16"/>
    <p:sldId id="2241" r:id="rId17"/>
    <p:sldId id="2237" r:id="rId18"/>
    <p:sldId id="2282" r:id="rId19"/>
    <p:sldId id="2287" r:id="rId20"/>
    <p:sldId id="2290" r:id="rId21"/>
    <p:sldId id="2354" r:id="rId22"/>
    <p:sldId id="2348" r:id="rId23"/>
    <p:sldId id="2349" r:id="rId24"/>
    <p:sldId id="2253" r:id="rId25"/>
    <p:sldId id="2254" r:id="rId26"/>
    <p:sldId id="2255" r:id="rId27"/>
    <p:sldId id="2256" r:id="rId28"/>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350" userDrawn="1">
          <p15:clr>
            <a:srgbClr val="A4A3A4"/>
          </p15:clr>
        </p15:guide>
        <p15:guide id="5" pos="1006" userDrawn="1">
          <p15:clr>
            <a:srgbClr val="A4A3A4"/>
          </p15:clr>
        </p15:guide>
        <p15:guide id="6" pos="7702" userDrawn="1">
          <p15:clr>
            <a:srgbClr val="A4A3A4"/>
          </p15:clr>
        </p15:guide>
        <p15:guide id="8"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01334"/>
    <a:srgbClr val="000820"/>
    <a:srgbClr val="000C28"/>
    <a:srgbClr val="5D77EB"/>
    <a:srgbClr val="1AE8DA"/>
    <a:srgbClr val="CF9600"/>
    <a:srgbClr val="F52552"/>
    <a:srgbClr val="EC72A5"/>
    <a:srgbClr val="FFC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86418" autoAdjust="0"/>
  </p:normalViewPr>
  <p:slideViewPr>
    <p:cSldViewPr snapToGrid="0" snapToObjects="1">
      <p:cViewPr varScale="1">
        <p:scale>
          <a:sx n="56" d="100"/>
          <a:sy n="56" d="100"/>
        </p:scale>
        <p:origin x="1776" y="192"/>
      </p:cViewPr>
      <p:guideLst>
        <p:guide orient="horz" pos="8112"/>
        <p:guide pos="14350"/>
        <p:guide pos="1006"/>
        <p:guide pos="7702"/>
        <p:guide orient="horz"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CD6515-BD89-8040-A618-79C5A153FF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6A6085E-FF0A-A340-968E-0645AF9F6C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61EF48-18EA-3E48-B04E-E7625A64996B}" type="datetimeFigureOut">
              <a:rPr lang="en-US" smtClean="0"/>
              <a:t>9/30/20</a:t>
            </a:fld>
            <a:endParaRPr lang="en-US"/>
          </a:p>
        </p:txBody>
      </p:sp>
      <p:sp>
        <p:nvSpPr>
          <p:cNvPr id="4" name="Footer Placeholder 3">
            <a:extLst>
              <a:ext uri="{FF2B5EF4-FFF2-40B4-BE49-F238E27FC236}">
                <a16:creationId xmlns:a16="http://schemas.microsoft.com/office/drawing/2014/main" id="{D6E59637-FDAD-BB4E-B050-4ED0B8823E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B221893-FE05-124D-910F-B8F37E922A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F66C0B-DBD4-DA43-A501-1E10793E3C3A}" type="slidenum">
              <a:rPr lang="en-US" smtClean="0"/>
              <a:t>‹#›</a:t>
            </a:fld>
            <a:endParaRPr lang="en-US"/>
          </a:p>
        </p:txBody>
      </p:sp>
    </p:spTree>
    <p:extLst>
      <p:ext uri="{BB962C8B-B14F-4D97-AF65-F5344CB8AC3E}">
        <p14:creationId xmlns:p14="http://schemas.microsoft.com/office/powerpoint/2010/main" val="19512566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Light" charset="0"/>
              </a:defRPr>
            </a:lvl1pPr>
          </a:lstStyle>
          <a:p>
            <a:fld id="{EFC10EE1-B198-C942-8235-326C972CBB30}" type="datetimeFigureOut">
              <a:rPr lang="en-US" smtClean="0"/>
              <a:pPr/>
              <a:t>9/30/20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sldNum="0" hdr="0" ftr="0" dt="0"/>
  <p:notesStyle>
    <a:lvl1pPr marL="0" algn="l" defTabSz="914217" rtl="0" eaLnBrk="1" latinLnBrk="0" hangingPunct="1">
      <a:defRPr sz="2400" b="0" i="0" kern="1200">
        <a:solidFill>
          <a:schemeClr val="tx1"/>
        </a:solidFill>
        <a:latin typeface="Open Sans Light" charset="0"/>
        <a:ea typeface="+mn-ea"/>
        <a:cs typeface="+mn-cs"/>
      </a:defRPr>
    </a:lvl1pPr>
    <a:lvl2pPr marL="914217" algn="l" defTabSz="914217" rtl="0" eaLnBrk="1" latinLnBrk="0" hangingPunct="1">
      <a:defRPr sz="2400" b="0" i="0" kern="1200">
        <a:solidFill>
          <a:schemeClr val="tx1"/>
        </a:solidFill>
        <a:latin typeface="Open Sans Light" charset="0"/>
        <a:ea typeface="+mn-ea"/>
        <a:cs typeface="+mn-cs"/>
      </a:defRPr>
    </a:lvl2pPr>
    <a:lvl3pPr marL="1828434" algn="l" defTabSz="914217" rtl="0" eaLnBrk="1" latinLnBrk="0" hangingPunct="1">
      <a:defRPr sz="2400" b="0" i="0" kern="1200">
        <a:solidFill>
          <a:schemeClr val="tx1"/>
        </a:solidFill>
        <a:latin typeface="Open Sans Light" charset="0"/>
        <a:ea typeface="+mn-ea"/>
        <a:cs typeface="+mn-cs"/>
      </a:defRPr>
    </a:lvl3pPr>
    <a:lvl4pPr marL="2742651" algn="l" defTabSz="914217" rtl="0" eaLnBrk="1" latinLnBrk="0" hangingPunct="1">
      <a:defRPr sz="2400" b="0" i="0" kern="1200">
        <a:solidFill>
          <a:schemeClr val="tx1"/>
        </a:solidFill>
        <a:latin typeface="Open Sans Light" charset="0"/>
        <a:ea typeface="+mn-ea"/>
        <a:cs typeface="+mn-cs"/>
      </a:defRPr>
    </a:lvl4pPr>
    <a:lvl5pPr marL="3656868" algn="l" defTabSz="914217" rtl="0" eaLnBrk="1" latinLnBrk="0" hangingPunct="1">
      <a:defRPr sz="2400" b="0" i="0" kern="1200">
        <a:solidFill>
          <a:schemeClr val="tx1"/>
        </a:solidFill>
        <a:latin typeface="Open Sans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3551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59067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94652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50903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842467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456313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46853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307452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472665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468471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79309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1134539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60997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030825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388634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362928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3116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9037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5308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221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122248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636886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60258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65446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307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dirty="0"/>
          </a:p>
        </p:txBody>
      </p:sp>
    </p:spTree>
    <p:extLst>
      <p:ext uri="{BB962C8B-B14F-4D97-AF65-F5344CB8AC3E}">
        <p14:creationId xmlns:p14="http://schemas.microsoft.com/office/powerpoint/2010/main" val="197223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6654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ortfolio 2 Images">
    <p:spTree>
      <p:nvGrpSpPr>
        <p:cNvPr id="1" name=""/>
        <p:cNvGrpSpPr/>
        <p:nvPr/>
      </p:nvGrpSpPr>
      <p:grpSpPr>
        <a:xfrm>
          <a:off x="0" y="0"/>
          <a:ext cx="0" cy="0"/>
          <a:chOff x="0" y="0"/>
          <a:chExt cx="0" cy="0"/>
        </a:xfrm>
      </p:grpSpPr>
      <p:sp>
        <p:nvSpPr>
          <p:cNvPr id="6" name="Picture Placeholder 13"/>
          <p:cNvSpPr>
            <a:spLocks noGrp="1"/>
          </p:cNvSpPr>
          <p:nvPr>
            <p:ph type="pic" sz="quarter" idx="27"/>
          </p:nvPr>
        </p:nvSpPr>
        <p:spPr>
          <a:xfrm>
            <a:off x="0" y="0"/>
            <a:ext cx="24377650" cy="8720254"/>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15" name="Picture Placeholder 14"/>
          <p:cNvSpPr>
            <a:spLocks noGrp="1"/>
          </p:cNvSpPr>
          <p:nvPr>
            <p:ph type="pic" sz="quarter" idx="15"/>
          </p:nvPr>
        </p:nvSpPr>
        <p:spPr>
          <a:xfrm>
            <a:off x="9988341"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6" name="Picture Placeholder 15"/>
          <p:cNvSpPr>
            <a:spLocks noGrp="1"/>
          </p:cNvSpPr>
          <p:nvPr>
            <p:ph type="pic" sz="quarter" idx="16"/>
          </p:nvPr>
        </p:nvSpPr>
        <p:spPr>
          <a:xfrm>
            <a:off x="16881511"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7" name="Picture Placeholder 16"/>
          <p:cNvSpPr>
            <a:spLocks noGrp="1"/>
          </p:cNvSpPr>
          <p:nvPr>
            <p:ph type="pic" sz="quarter" idx="17"/>
          </p:nvPr>
        </p:nvSpPr>
        <p:spPr>
          <a:xfrm>
            <a:off x="3048280" y="4058968"/>
            <a:ext cx="4631498" cy="4272011"/>
          </a:xfrm>
          <a:custGeom>
            <a:avLst/>
            <a:gdLst>
              <a:gd name="connsiteX0" fmla="*/ 2204855 w 4631498"/>
              <a:gd name="connsiteY0" fmla="*/ 1834 h 4272011"/>
              <a:gd name="connsiteX1" fmla="*/ 3728134 w 4631498"/>
              <a:gd name="connsiteY1" fmla="*/ 236291 h 4272011"/>
              <a:gd name="connsiteX2" fmla="*/ 4566504 w 4631498"/>
              <a:gd name="connsiteY2" fmla="*/ 805117 h 4272011"/>
              <a:gd name="connsiteX3" fmla="*/ 4474000 w 4631498"/>
              <a:gd name="connsiteY3" fmla="*/ 1770189 h 4272011"/>
              <a:gd name="connsiteX4" fmla="*/ 3726087 w 4631498"/>
              <a:gd name="connsiteY4" fmla="*/ 3170236 h 4272011"/>
              <a:gd name="connsiteX5" fmla="*/ 2604338 w 4631498"/>
              <a:gd name="connsiteY5" fmla="*/ 4157505 h 4272011"/>
              <a:gd name="connsiteX6" fmla="*/ 1744355 w 4631498"/>
              <a:gd name="connsiteY6" fmla="*/ 4207711 h 4272011"/>
              <a:gd name="connsiteX7" fmla="*/ 1033595 w 4631498"/>
              <a:gd name="connsiteY7" fmla="*/ 3475579 h 4272011"/>
              <a:gd name="connsiteX8" fmla="*/ 62632 w 4631498"/>
              <a:gd name="connsiteY8" fmla="*/ 1191960 h 4272011"/>
              <a:gd name="connsiteX9" fmla="*/ 69473 w 4631498"/>
              <a:gd name="connsiteY9" fmla="*/ 515008 h 4272011"/>
              <a:gd name="connsiteX10" fmla="*/ 94676 w 4631498"/>
              <a:gd name="connsiteY10" fmla="*/ 467120 h 4272011"/>
              <a:gd name="connsiteX11" fmla="*/ 666670 w 4631498"/>
              <a:gd name="connsiteY11" fmla="*/ 161305 h 4272011"/>
              <a:gd name="connsiteX12" fmla="*/ 2204855 w 4631498"/>
              <a:gd name="connsiteY12" fmla="*/ 1834 h 427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1498" h="4272011">
                <a:moveTo>
                  <a:pt x="2204855" y="1834"/>
                </a:moveTo>
                <a:cubicBezTo>
                  <a:pt x="2721322" y="14504"/>
                  <a:pt x="3235304" y="92829"/>
                  <a:pt x="3728134" y="236291"/>
                </a:cubicBezTo>
                <a:cubicBezTo>
                  <a:pt x="4062443" y="336490"/>
                  <a:pt x="4422880" y="492788"/>
                  <a:pt x="4566504" y="805117"/>
                </a:cubicBezTo>
                <a:cubicBezTo>
                  <a:pt x="4703539" y="1112678"/>
                  <a:pt x="4600308" y="1464247"/>
                  <a:pt x="4474000" y="1770189"/>
                </a:cubicBezTo>
                <a:cubicBezTo>
                  <a:pt x="4294611" y="2227830"/>
                  <a:pt x="4045170" y="2729246"/>
                  <a:pt x="3726087" y="3170236"/>
                </a:cubicBezTo>
                <a:cubicBezTo>
                  <a:pt x="3420463" y="3592625"/>
                  <a:pt x="3054936" y="3953369"/>
                  <a:pt x="2604338" y="4157505"/>
                </a:cubicBezTo>
                <a:cubicBezTo>
                  <a:pt x="2337812" y="4276975"/>
                  <a:pt x="2014824" y="4317805"/>
                  <a:pt x="1744355" y="4207711"/>
                </a:cubicBezTo>
                <a:cubicBezTo>
                  <a:pt x="1416636" y="4084532"/>
                  <a:pt x="1203078" y="3778280"/>
                  <a:pt x="1033595" y="3475579"/>
                </a:cubicBezTo>
                <a:cubicBezTo>
                  <a:pt x="611648" y="2762905"/>
                  <a:pt x="285614" y="1996828"/>
                  <a:pt x="62632" y="1191960"/>
                </a:cubicBezTo>
                <a:cubicBezTo>
                  <a:pt x="5148" y="970298"/>
                  <a:pt x="-46405" y="715142"/>
                  <a:pt x="69473" y="515008"/>
                </a:cubicBezTo>
                <a:cubicBezTo>
                  <a:pt x="76731" y="491921"/>
                  <a:pt x="85704" y="479520"/>
                  <a:pt x="94676" y="467120"/>
                </a:cubicBezTo>
                <a:cubicBezTo>
                  <a:pt x="220571" y="293127"/>
                  <a:pt x="455693" y="217059"/>
                  <a:pt x="666670" y="161305"/>
                </a:cubicBezTo>
                <a:cubicBezTo>
                  <a:pt x="1169438" y="42148"/>
                  <a:pt x="1688389" y="-10836"/>
                  <a:pt x="2204855" y="183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13" name="Picture Placeholder 3"/>
          <p:cNvSpPr>
            <a:spLocks noGrp="1"/>
          </p:cNvSpPr>
          <p:nvPr>
            <p:ph type="pic" sz="quarter" idx="12"/>
          </p:nvPr>
        </p:nvSpPr>
        <p:spPr>
          <a:xfrm>
            <a:off x="18167908"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4" name="Picture Placeholder 3"/>
          <p:cNvSpPr>
            <a:spLocks noGrp="1"/>
          </p:cNvSpPr>
          <p:nvPr>
            <p:ph type="pic" sz="quarter" idx="13"/>
          </p:nvPr>
        </p:nvSpPr>
        <p:spPr>
          <a:xfrm>
            <a:off x="12949144"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8" name="Picture Placeholder 3"/>
          <p:cNvSpPr>
            <a:spLocks noGrp="1"/>
          </p:cNvSpPr>
          <p:nvPr>
            <p:ph type="pic" sz="quarter" idx="14"/>
          </p:nvPr>
        </p:nvSpPr>
        <p:spPr>
          <a:xfrm>
            <a:off x="7730380"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
        <p:nvSpPr>
          <p:cNvPr id="19" name="Picture Placeholder 3"/>
          <p:cNvSpPr>
            <a:spLocks noGrp="1"/>
          </p:cNvSpPr>
          <p:nvPr>
            <p:ph type="pic" sz="quarter" idx="15"/>
          </p:nvPr>
        </p:nvSpPr>
        <p:spPr>
          <a:xfrm>
            <a:off x="2511616" y="3925229"/>
            <a:ext cx="3707788" cy="3702206"/>
          </a:xfrm>
          <a:prstGeom prst="ellipse">
            <a:avLst/>
          </a:prstGeom>
          <a:solidFill>
            <a:schemeClr val="bg1">
              <a:lumMod val="95000"/>
            </a:schemeClr>
          </a:solidFill>
        </p:spPr>
        <p:txBody>
          <a:bodyPr>
            <a:normAutofit/>
          </a:bodyPr>
          <a:lstStyle>
            <a:lvl1pPr>
              <a:defRPr sz="2000" b="0" i="0">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EO MESSAGE">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4591022" y="4693462"/>
            <a:ext cx="19786627" cy="5977054"/>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2" name="Picture Placeholder 11"/>
          <p:cNvSpPr>
            <a:spLocks noGrp="1"/>
          </p:cNvSpPr>
          <p:nvPr>
            <p:ph type="pic" sz="quarter" idx="17"/>
          </p:nvPr>
        </p:nvSpPr>
        <p:spPr>
          <a:xfrm>
            <a:off x="1856586" y="4276116"/>
            <a:ext cx="7398926" cy="6811746"/>
          </a:xfrm>
          <a:custGeom>
            <a:avLst/>
            <a:gdLst>
              <a:gd name="connsiteX0" fmla="*/ 4457768 w 8237360"/>
              <a:gd name="connsiteY0" fmla="*/ 1 h 7583641"/>
              <a:gd name="connsiteX1" fmla="*/ 6497168 w 8237360"/>
              <a:gd name="connsiteY1" fmla="*/ 198137 h 7583641"/>
              <a:gd name="connsiteX2" fmla="*/ 8065561 w 8237360"/>
              <a:gd name="connsiteY2" fmla="*/ 1071424 h 7583641"/>
              <a:gd name="connsiteX3" fmla="*/ 8052735 w 8237360"/>
              <a:gd name="connsiteY3" fmla="*/ 2789196 h 7583641"/>
              <a:gd name="connsiteX4" fmla="*/ 6950916 w 8237360"/>
              <a:gd name="connsiteY4" fmla="*/ 5376866 h 7583641"/>
              <a:gd name="connsiteX5" fmla="*/ 5124933 w 8237360"/>
              <a:gd name="connsiteY5" fmla="*/ 7294261 h 7583641"/>
              <a:gd name="connsiteX6" fmla="*/ 3614890 w 8237360"/>
              <a:gd name="connsiteY6" fmla="*/ 7516934 h 7583641"/>
              <a:gd name="connsiteX7" fmla="*/ 2246270 w 8237360"/>
              <a:gd name="connsiteY7" fmla="*/ 6335519 h 7583641"/>
              <a:gd name="connsiteX8" fmla="*/ 176537 w 8237360"/>
              <a:gd name="connsiteY8" fmla="*/ 2456295 h 7583641"/>
              <a:gd name="connsiteX9" fmla="*/ 83084 w 8237360"/>
              <a:gd name="connsiteY9" fmla="*/ 1260408 h 7583641"/>
              <a:gd name="connsiteX10" fmla="*/ 120102 w 8237360"/>
              <a:gd name="connsiteY10" fmla="*/ 1171957 h 7583641"/>
              <a:gd name="connsiteX11" fmla="*/ 1081998 w 8237360"/>
              <a:gd name="connsiteY11" fmla="*/ 543028 h 7583641"/>
              <a:gd name="connsiteX12" fmla="*/ 4457768 w 8237360"/>
              <a:gd name="connsiteY12" fmla="*/ 1 h 7583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7360" h="7583641">
                <a:moveTo>
                  <a:pt x="4457768" y="1"/>
                </a:moveTo>
                <a:cubicBezTo>
                  <a:pt x="5143567" y="85"/>
                  <a:pt x="5828011" y="65850"/>
                  <a:pt x="6497168" y="198137"/>
                </a:cubicBezTo>
                <a:cubicBezTo>
                  <a:pt x="7102843" y="322874"/>
                  <a:pt x="7763378" y="542554"/>
                  <a:pt x="8065561" y="1071424"/>
                </a:cubicBezTo>
                <a:cubicBezTo>
                  <a:pt x="8355372" y="1592908"/>
                  <a:pt x="8227976" y="2229519"/>
                  <a:pt x="8052735" y="2789196"/>
                </a:cubicBezTo>
                <a:cubicBezTo>
                  <a:pt x="7807453" y="3624896"/>
                  <a:pt x="7445353" y="4548779"/>
                  <a:pt x="6950916" y="5376866"/>
                </a:cubicBezTo>
                <a:cubicBezTo>
                  <a:pt x="6477335" y="6170025"/>
                  <a:pt x="5888416" y="6863718"/>
                  <a:pt x="5124933" y="7294261"/>
                </a:cubicBezTo>
                <a:cubicBezTo>
                  <a:pt x="4673139" y="7546672"/>
                  <a:pt x="4109429" y="7669086"/>
                  <a:pt x="3614890" y="7516934"/>
                </a:cubicBezTo>
                <a:cubicBezTo>
                  <a:pt x="3017265" y="7350610"/>
                  <a:pt x="2592595" y="6843365"/>
                  <a:pt x="2246270" y="6335519"/>
                </a:cubicBezTo>
                <a:cubicBezTo>
                  <a:pt x="1390439" y="5143426"/>
                  <a:pt x="695568" y="3842125"/>
                  <a:pt x="176537" y="2456295"/>
                </a:cubicBezTo>
                <a:cubicBezTo>
                  <a:pt x="40525" y="2074021"/>
                  <a:pt x="-90242" y="1631708"/>
                  <a:pt x="83084" y="1260408"/>
                </a:cubicBezTo>
                <a:cubicBezTo>
                  <a:pt x="92296" y="1218528"/>
                  <a:pt x="106199" y="1195242"/>
                  <a:pt x="120102" y="1171957"/>
                </a:cubicBezTo>
                <a:cubicBezTo>
                  <a:pt x="315183" y="845234"/>
                  <a:pt x="718316" y="674321"/>
                  <a:pt x="1081998" y="543028"/>
                </a:cubicBezTo>
                <a:cubicBezTo>
                  <a:pt x="2168012" y="182170"/>
                  <a:pt x="3314771" y="-138"/>
                  <a:pt x="4457768" y="1"/>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rojects of 4">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3657600"/>
            <a:ext cx="24377650" cy="100584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ICTURE 1">
    <p:spTree>
      <p:nvGrpSpPr>
        <p:cNvPr id="1" name=""/>
        <p:cNvGrpSpPr/>
        <p:nvPr/>
      </p:nvGrpSpPr>
      <p:grpSpPr>
        <a:xfrm>
          <a:off x="0" y="0"/>
          <a:ext cx="0" cy="0"/>
          <a:chOff x="0" y="0"/>
          <a:chExt cx="0" cy="0"/>
        </a:xfrm>
      </p:grpSpPr>
      <p:sp>
        <p:nvSpPr>
          <p:cNvPr id="9" name="Picture Placeholder 13"/>
          <p:cNvSpPr>
            <a:spLocks noGrp="1"/>
          </p:cNvSpPr>
          <p:nvPr>
            <p:ph type="pic" sz="quarter" idx="17"/>
          </p:nvPr>
        </p:nvSpPr>
        <p:spPr>
          <a:xfrm>
            <a:off x="0" y="0"/>
            <a:ext cx="24377650"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12188824" y="0"/>
            <a:ext cx="12188825"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12188825" cy="1371600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 name="Rectangle 1"/>
          <p:cNvSpPr/>
          <p:nvPr userDrawn="1"/>
        </p:nvSpPr>
        <p:spPr>
          <a:xfrm>
            <a:off x="22146322" y="490654"/>
            <a:ext cx="936702" cy="11374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Regular" charset="0"/>
            </a:endParaRPr>
          </a:p>
        </p:txBody>
      </p:sp>
    </p:spTree>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IG PICTURE 1">
    <p:spTree>
      <p:nvGrpSpPr>
        <p:cNvPr id="1" name=""/>
        <p:cNvGrpSpPr/>
        <p:nvPr/>
      </p:nvGrpSpPr>
      <p:grpSpPr>
        <a:xfrm>
          <a:off x="0" y="0"/>
          <a:ext cx="0" cy="0"/>
          <a:chOff x="0" y="0"/>
          <a:chExt cx="0" cy="0"/>
        </a:xfrm>
      </p:grpSpPr>
      <p:sp>
        <p:nvSpPr>
          <p:cNvPr id="7" name="Picture Placeholder 6"/>
          <p:cNvSpPr>
            <a:spLocks noGrp="1"/>
          </p:cNvSpPr>
          <p:nvPr>
            <p:ph type="pic" sz="quarter" idx="17"/>
          </p:nvPr>
        </p:nvSpPr>
        <p:spPr>
          <a:xfrm>
            <a:off x="9907290" y="1760999"/>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8"/>
          </p:nvPr>
        </p:nvSpPr>
        <p:spPr>
          <a:xfrm>
            <a:off x="12447855" y="6171188"/>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4" name="Picture Placeholder 13"/>
          <p:cNvSpPr>
            <a:spLocks noGrp="1"/>
          </p:cNvSpPr>
          <p:nvPr>
            <p:ph type="pic" sz="quarter" idx="19"/>
          </p:nvPr>
        </p:nvSpPr>
        <p:spPr>
          <a:xfrm>
            <a:off x="18184037" y="1760999"/>
            <a:ext cx="5963377" cy="6706612"/>
          </a:xfrm>
          <a:custGeom>
            <a:avLst/>
            <a:gdLst>
              <a:gd name="connsiteX0" fmla="*/ 2419818 w 5963377"/>
              <a:gd name="connsiteY0" fmla="*/ 0 h 6706612"/>
              <a:gd name="connsiteX1" fmla="*/ 5963377 w 5963377"/>
              <a:gd name="connsiteY1" fmla="*/ 0 h 6706612"/>
              <a:gd name="connsiteX2" fmla="*/ 3543559 w 5963377"/>
              <a:gd name="connsiteY2" fmla="*/ 6706612 h 6706612"/>
              <a:gd name="connsiteX3" fmla="*/ 0 w 5963377"/>
              <a:gd name="connsiteY3" fmla="*/ 6706612 h 6706612"/>
            </a:gdLst>
            <a:ahLst/>
            <a:cxnLst>
              <a:cxn ang="0">
                <a:pos x="connsiteX0" y="connsiteY0"/>
              </a:cxn>
              <a:cxn ang="0">
                <a:pos x="connsiteX1" y="connsiteY1"/>
              </a:cxn>
              <a:cxn ang="0">
                <a:pos x="connsiteX2" y="connsiteY2"/>
              </a:cxn>
              <a:cxn ang="0">
                <a:pos x="connsiteX3" y="connsiteY3"/>
              </a:cxn>
            </a:cxnLst>
            <a:rect l="l" t="t" r="r" b="b"/>
            <a:pathLst>
              <a:path w="5963377" h="6706612">
                <a:moveTo>
                  <a:pt x="2419818" y="0"/>
                </a:moveTo>
                <a:lnTo>
                  <a:pt x="5963377" y="0"/>
                </a:lnTo>
                <a:lnTo>
                  <a:pt x="3543559" y="6706612"/>
                </a:lnTo>
                <a:lnTo>
                  <a:pt x="0" y="6706612"/>
                </a:ln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itles">
    <p:spTree>
      <p:nvGrpSpPr>
        <p:cNvPr id="1" name=""/>
        <p:cNvGrpSpPr/>
        <p:nvPr/>
      </p:nvGrpSpPr>
      <p:grpSpPr>
        <a:xfrm>
          <a:off x="0" y="0"/>
          <a:ext cx="0" cy="0"/>
          <a:chOff x="0" y="0"/>
          <a:chExt cx="0" cy="0"/>
        </a:xfrm>
      </p:grpSpPr>
      <p:sp>
        <p:nvSpPr>
          <p:cNvPr id="5" name="Picture Placeholder 13"/>
          <p:cNvSpPr>
            <a:spLocks noGrp="1"/>
          </p:cNvSpPr>
          <p:nvPr>
            <p:ph type="pic" sz="quarter" idx="17"/>
          </p:nvPr>
        </p:nvSpPr>
        <p:spPr>
          <a:xfrm>
            <a:off x="0" y="0"/>
            <a:ext cx="24377650" cy="7672039"/>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3" name="Picture Placeholder 12"/>
          <p:cNvSpPr>
            <a:spLocks noGrp="1"/>
          </p:cNvSpPr>
          <p:nvPr>
            <p:ph type="pic" sz="quarter" idx="15"/>
          </p:nvPr>
        </p:nvSpPr>
        <p:spPr>
          <a:xfrm>
            <a:off x="10145400" y="0"/>
            <a:ext cx="14255696" cy="13716000"/>
          </a:xfrm>
          <a:custGeom>
            <a:avLst/>
            <a:gdLst>
              <a:gd name="connsiteX0" fmla="*/ 4076915 w 14255696"/>
              <a:gd name="connsiteY0" fmla="*/ 1625600 h 13716000"/>
              <a:gd name="connsiteX1" fmla="*/ 4102046 w 14255696"/>
              <a:gd name="connsiteY1" fmla="*/ 1665723 h 13716000"/>
              <a:gd name="connsiteX2" fmla="*/ 4102046 w 14255696"/>
              <a:gd name="connsiteY2" fmla="*/ 1625600 h 13716000"/>
              <a:gd name="connsiteX3" fmla="*/ 0 w 14255696"/>
              <a:gd name="connsiteY3" fmla="*/ 0 h 13716000"/>
              <a:gd name="connsiteX4" fmla="*/ 2578046 w 14255696"/>
              <a:gd name="connsiteY4" fmla="*/ 0 h 13716000"/>
              <a:gd name="connsiteX5" fmla="*/ 14255696 w 14255696"/>
              <a:gd name="connsiteY5" fmla="*/ 0 h 13716000"/>
              <a:gd name="connsiteX6" fmla="*/ 14255696 w 14255696"/>
              <a:gd name="connsiteY6" fmla="*/ 13716000 h 13716000"/>
              <a:gd name="connsiteX7" fmla="*/ 2823040 w 14255696"/>
              <a:gd name="connsiteY7" fmla="*/ 13715999 h 13716000"/>
              <a:gd name="connsiteX8" fmla="*/ 2578046 w 14255696"/>
              <a:gd name="connsiteY8" fmla="*/ 13715999 h 13716000"/>
              <a:gd name="connsiteX9" fmla="*/ 178996 w 14255696"/>
              <a:gd name="connsiteY9" fmla="*/ 13715999 h 13716000"/>
              <a:gd name="connsiteX10" fmla="*/ 202120 w 14255696"/>
              <a:gd name="connsiteY10" fmla="*/ 13710319 h 13716000"/>
              <a:gd name="connsiteX11" fmla="*/ 4059278 w 14255696"/>
              <a:gd name="connsiteY11" fmla="*/ 6666167 h 13716000"/>
              <a:gd name="connsiteX12" fmla="*/ 98188 w 14255696"/>
              <a:gd name="connsiteY12" fmla="*/ 2431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55696" h="13716000">
                <a:moveTo>
                  <a:pt x="4076915" y="1625600"/>
                </a:moveTo>
                <a:lnTo>
                  <a:pt x="4102046" y="1665723"/>
                </a:lnTo>
                <a:lnTo>
                  <a:pt x="4102046" y="1625600"/>
                </a:lnTo>
                <a:close/>
                <a:moveTo>
                  <a:pt x="0" y="0"/>
                </a:moveTo>
                <a:lnTo>
                  <a:pt x="2578046" y="0"/>
                </a:lnTo>
                <a:lnTo>
                  <a:pt x="14255696" y="0"/>
                </a:lnTo>
                <a:lnTo>
                  <a:pt x="14255696" y="13716000"/>
                </a:lnTo>
                <a:lnTo>
                  <a:pt x="2823040" y="13715999"/>
                </a:lnTo>
                <a:lnTo>
                  <a:pt x="2578046" y="13715999"/>
                </a:lnTo>
                <a:lnTo>
                  <a:pt x="178996" y="13715999"/>
                </a:lnTo>
                <a:lnTo>
                  <a:pt x="202120" y="13710319"/>
                </a:lnTo>
                <a:cubicBezTo>
                  <a:pt x="2491786" y="12987451"/>
                  <a:pt x="4133490" y="10049963"/>
                  <a:pt x="4059278" y="6666167"/>
                </a:cubicBezTo>
                <a:cubicBezTo>
                  <a:pt x="3986798" y="3361240"/>
                  <a:pt x="2304610" y="650391"/>
                  <a:pt x="98188" y="24318"/>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rojects of 4">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9098906" y="-1088147"/>
            <a:ext cx="11473923" cy="18180327"/>
          </a:xfrm>
          <a:custGeom>
            <a:avLst/>
            <a:gdLst>
              <a:gd name="connsiteX0" fmla="*/ 2555693 w 11473923"/>
              <a:gd name="connsiteY0" fmla="*/ 1843 h 18180327"/>
              <a:gd name="connsiteX1" fmla="*/ 4669724 w 11473923"/>
              <a:gd name="connsiteY1" fmla="*/ 1371972 h 18180327"/>
              <a:gd name="connsiteX2" fmla="*/ 11218680 w 11473923"/>
              <a:gd name="connsiteY2" fmla="*/ 14627332 h 18180327"/>
              <a:gd name="connsiteX3" fmla="*/ 10101952 w 11473923"/>
              <a:gd name="connsiteY3" fmla="*/ 17925083 h 18180327"/>
              <a:gd name="connsiteX4" fmla="*/ 6804200 w 11473923"/>
              <a:gd name="connsiteY4" fmla="*/ 16808355 h 18180327"/>
              <a:gd name="connsiteX5" fmla="*/ 255243 w 11473923"/>
              <a:gd name="connsiteY5" fmla="*/ 3552995 h 18180327"/>
              <a:gd name="connsiteX6" fmla="*/ 1371972 w 11473923"/>
              <a:gd name="connsiteY6" fmla="*/ 255243 h 18180327"/>
              <a:gd name="connsiteX7" fmla="*/ 2555693 w 11473923"/>
              <a:gd name="connsiteY7" fmla="*/ 1843 h 1818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3923" h="18180327">
                <a:moveTo>
                  <a:pt x="2555693" y="1843"/>
                </a:moveTo>
                <a:cubicBezTo>
                  <a:pt x="3428412" y="35676"/>
                  <a:pt x="4255661" y="533893"/>
                  <a:pt x="4669724" y="1371972"/>
                </a:cubicBezTo>
                <a:lnTo>
                  <a:pt x="11218680" y="14627332"/>
                </a:lnTo>
                <a:cubicBezTo>
                  <a:pt x="11820952" y="15846356"/>
                  <a:pt x="11320978" y="17322811"/>
                  <a:pt x="10101952" y="17925083"/>
                </a:cubicBezTo>
                <a:cubicBezTo>
                  <a:pt x="8882928" y="18527359"/>
                  <a:pt x="7406473" y="18027379"/>
                  <a:pt x="6804200" y="16808355"/>
                </a:cubicBezTo>
                <a:lnTo>
                  <a:pt x="255243" y="3552995"/>
                </a:lnTo>
                <a:cubicBezTo>
                  <a:pt x="-347029" y="2333970"/>
                  <a:pt x="152947" y="857516"/>
                  <a:pt x="1371972" y="255243"/>
                </a:cubicBezTo>
                <a:cubicBezTo>
                  <a:pt x="1752918" y="67033"/>
                  <a:pt x="2159002" y="-13535"/>
                  <a:pt x="2555693" y="1843"/>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3" name="Picture Placeholder 12"/>
          <p:cNvSpPr>
            <a:spLocks noGrp="1"/>
          </p:cNvSpPr>
          <p:nvPr>
            <p:ph type="pic" sz="quarter" idx="14"/>
          </p:nvPr>
        </p:nvSpPr>
        <p:spPr>
          <a:xfrm>
            <a:off x="10405761" y="-523058"/>
            <a:ext cx="17675970" cy="12407808"/>
          </a:xfrm>
          <a:custGeom>
            <a:avLst/>
            <a:gdLst>
              <a:gd name="connsiteX0" fmla="*/ 2545912 w 17675970"/>
              <a:gd name="connsiteY0" fmla="*/ 1344 h 12407808"/>
              <a:gd name="connsiteX1" fmla="*/ 3708400 w 17675970"/>
              <a:gd name="connsiteY1" fmla="*/ 339023 h 12407808"/>
              <a:gd name="connsiteX2" fmla="*/ 16459709 w 17675970"/>
              <a:gd name="connsiteY2" fmla="*/ 7822172 h 12407808"/>
              <a:gd name="connsiteX3" fmla="*/ 17336949 w 17675970"/>
              <a:gd name="connsiteY3" fmla="*/ 11191549 h 12407808"/>
              <a:gd name="connsiteX4" fmla="*/ 13967571 w 17675970"/>
              <a:gd name="connsiteY4" fmla="*/ 12068786 h 12407808"/>
              <a:gd name="connsiteX5" fmla="*/ 1216260 w 17675970"/>
              <a:gd name="connsiteY5" fmla="*/ 4585638 h 12407808"/>
              <a:gd name="connsiteX6" fmla="*/ 339023 w 17675970"/>
              <a:gd name="connsiteY6" fmla="*/ 1216261 h 12407808"/>
              <a:gd name="connsiteX7" fmla="*/ 2545912 w 17675970"/>
              <a:gd name="connsiteY7" fmla="*/ 1344 h 1240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5970" h="12407808">
                <a:moveTo>
                  <a:pt x="2545912" y="1344"/>
                </a:moveTo>
                <a:cubicBezTo>
                  <a:pt x="2942683" y="14468"/>
                  <a:pt x="3341941" y="123965"/>
                  <a:pt x="3708400" y="339023"/>
                </a:cubicBezTo>
                <a:lnTo>
                  <a:pt x="16459709" y="7822172"/>
                </a:lnTo>
                <a:cubicBezTo>
                  <a:pt x="17632379" y="8510357"/>
                  <a:pt x="18025133" y="10018879"/>
                  <a:pt x="17336949" y="11191549"/>
                </a:cubicBezTo>
                <a:cubicBezTo>
                  <a:pt x="16648763" y="12364219"/>
                  <a:pt x="15140239" y="12756971"/>
                  <a:pt x="13967571" y="12068786"/>
                </a:cubicBezTo>
                <a:lnTo>
                  <a:pt x="1216260" y="4585638"/>
                </a:lnTo>
                <a:cubicBezTo>
                  <a:pt x="43590" y="3897453"/>
                  <a:pt x="-349163" y="2388931"/>
                  <a:pt x="339023" y="1216261"/>
                </a:cubicBezTo>
                <a:cubicBezTo>
                  <a:pt x="812150" y="410050"/>
                  <a:pt x="1673015" y="-27528"/>
                  <a:pt x="2545912" y="1344"/>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stimonials of 2">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7"/>
          </p:nvPr>
        </p:nvSpPr>
        <p:spPr>
          <a:xfrm>
            <a:off x="13688667" y="5401793"/>
            <a:ext cx="2872412" cy="2872412"/>
          </a:xfrm>
          <a:prstGeom prst="ellipse">
            <a:avLst/>
          </a:prstGeom>
          <a:solidFill>
            <a:schemeClr val="bg1">
              <a:lumMod val="95000"/>
            </a:schemeClr>
          </a:solidFill>
          <a:effectLst/>
        </p:spPr>
        <p:txBody>
          <a:bodyPr>
            <a:normAutofit/>
          </a:bodyPr>
          <a:lstStyle>
            <a:lvl1pPr marL="0" indent="0">
              <a:buNone/>
              <a:defRPr sz="2600" b="0" i="0">
                <a:ln>
                  <a:noFill/>
                </a:ln>
                <a:solidFill>
                  <a:schemeClr val="tx1"/>
                </a:solidFill>
                <a:latin typeface="Open Sans" charset="0"/>
                <a:ea typeface="Open Sans" charset="0"/>
                <a:cs typeface="Open Sans" charset="0"/>
              </a:defRPr>
            </a:lvl1pPr>
          </a:lstStyle>
          <a:p>
            <a:endParaRPr lang="en-US" dirty="0"/>
          </a:p>
        </p:txBody>
      </p:sp>
      <p:sp>
        <p:nvSpPr>
          <p:cNvPr id="15" name="Picture Placeholder 13"/>
          <p:cNvSpPr>
            <a:spLocks noGrp="1" noChangeAspect="1"/>
          </p:cNvSpPr>
          <p:nvPr>
            <p:ph type="pic" sz="quarter" idx="28"/>
          </p:nvPr>
        </p:nvSpPr>
        <p:spPr>
          <a:xfrm>
            <a:off x="2823662" y="5554193"/>
            <a:ext cx="2872412" cy="2872412"/>
          </a:xfrm>
          <a:prstGeom prst="ellipse">
            <a:avLst/>
          </a:prstGeom>
          <a:solidFill>
            <a:schemeClr val="bg1">
              <a:lumMod val="95000"/>
            </a:schemeClr>
          </a:solidFill>
          <a:effectLst/>
        </p:spPr>
        <p:txBody>
          <a:bodyPr>
            <a:normAutofit/>
          </a:bodyPr>
          <a:lstStyle>
            <a:lvl1pPr marL="0" indent="0">
              <a:buNone/>
              <a:defRPr sz="2600" b="0" i="0">
                <a:ln>
                  <a:noFill/>
                </a:ln>
                <a:solidFill>
                  <a:schemeClr val="tx1"/>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2" y="0"/>
            <a:ext cx="13297422" cy="13715999"/>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2800" b="1">
                <a:ln>
                  <a:noFill/>
                </a:ln>
                <a:solidFill>
                  <a:schemeClr val="tx1"/>
                </a:solidFill>
                <a:latin typeface="Open Sans" charset="0"/>
                <a:ea typeface="Open Sans" charset="0"/>
                <a:cs typeface="Open Sans" charset="0"/>
              </a:defRPr>
            </a:lvl1pPr>
          </a:lstStyle>
          <a:p>
            <a:endParaRPr lang="en-US" dirty="0"/>
          </a:p>
        </p:txBody>
      </p:sp>
    </p:spTree>
    <p:extLst>
      <p:ext uri="{BB962C8B-B14F-4D97-AF65-F5344CB8AC3E}">
        <p14:creationId xmlns:p14="http://schemas.microsoft.com/office/powerpoint/2010/main" val="13244339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sktop App Mockup">
    <p:spTree>
      <p:nvGrpSpPr>
        <p:cNvPr id="1" name=""/>
        <p:cNvGrpSpPr/>
        <p:nvPr/>
      </p:nvGrpSpPr>
      <p:grpSpPr>
        <a:xfrm>
          <a:off x="0" y="0"/>
          <a:ext cx="0" cy="0"/>
          <a:chOff x="0" y="0"/>
          <a:chExt cx="0" cy="0"/>
        </a:xfrm>
      </p:grpSpPr>
      <p:sp>
        <p:nvSpPr>
          <p:cNvPr id="7" name="Picture Placeholder 2"/>
          <p:cNvSpPr>
            <a:spLocks noGrp="1"/>
          </p:cNvSpPr>
          <p:nvPr>
            <p:ph type="pic" sz="quarter" idx="26"/>
          </p:nvPr>
        </p:nvSpPr>
        <p:spPr>
          <a:xfrm>
            <a:off x="2634339" y="4665878"/>
            <a:ext cx="7513271" cy="4522727"/>
          </a:xfrm>
          <a:solidFill>
            <a:schemeClr val="bg1">
              <a:lumMod val="95000"/>
            </a:schemeClr>
          </a:solidFill>
        </p:spPr>
        <p:txBody>
          <a:bodyPr anchor="t">
            <a:normAutofit/>
          </a:bodyPr>
          <a:lstStyle>
            <a:lvl1pPr marL="0" indent="0" algn="ctr">
              <a:buNone/>
              <a:defRPr sz="2199" b="0" i="0">
                <a:latin typeface="Open Sans Regular" charset="0"/>
                <a:ea typeface="Open Sans Regular" charset="0"/>
                <a:cs typeface="Open Sans Regular" charset="0"/>
              </a:defRPr>
            </a:lvl1pPr>
          </a:lstStyle>
          <a:p>
            <a:endParaRPr lang="id-ID"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nerslogos">
    <p:spTree>
      <p:nvGrpSpPr>
        <p:cNvPr id="1" name=""/>
        <p:cNvGrpSpPr/>
        <p:nvPr/>
      </p:nvGrpSpPr>
      <p:grpSpPr>
        <a:xfrm>
          <a:off x="0" y="0"/>
          <a:ext cx="0" cy="0"/>
          <a:chOff x="0" y="0"/>
          <a:chExt cx="0" cy="0"/>
        </a:xfrm>
      </p:grpSpPr>
      <p:sp>
        <p:nvSpPr>
          <p:cNvPr id="19" name="Picture Placeholder 13"/>
          <p:cNvSpPr>
            <a:spLocks noGrp="1"/>
          </p:cNvSpPr>
          <p:nvPr>
            <p:ph type="pic" sz="quarter" idx="15"/>
          </p:nvPr>
        </p:nvSpPr>
        <p:spPr>
          <a:xfrm>
            <a:off x="17616677"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0" name="Picture Placeholder 13"/>
          <p:cNvSpPr>
            <a:spLocks noGrp="1"/>
          </p:cNvSpPr>
          <p:nvPr>
            <p:ph type="pic" sz="quarter" idx="16"/>
          </p:nvPr>
        </p:nvSpPr>
        <p:spPr>
          <a:xfrm>
            <a:off x="12375605"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1" name="Picture Placeholder 13"/>
          <p:cNvSpPr>
            <a:spLocks noGrp="1"/>
          </p:cNvSpPr>
          <p:nvPr>
            <p:ph type="pic" sz="quarter" idx="17"/>
          </p:nvPr>
        </p:nvSpPr>
        <p:spPr>
          <a:xfrm>
            <a:off x="7134532"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22" name="Picture Placeholder 13"/>
          <p:cNvSpPr>
            <a:spLocks noGrp="1"/>
          </p:cNvSpPr>
          <p:nvPr>
            <p:ph type="pic" sz="quarter" idx="18"/>
          </p:nvPr>
        </p:nvSpPr>
        <p:spPr>
          <a:xfrm>
            <a:off x="1893460" y="540648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30" name="Picture Placeholder 13"/>
          <p:cNvSpPr>
            <a:spLocks noGrp="1"/>
          </p:cNvSpPr>
          <p:nvPr>
            <p:ph type="pic" sz="quarter" idx="18"/>
          </p:nvPr>
        </p:nvSpPr>
        <p:spPr>
          <a:xfrm>
            <a:off x="17638979"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1" name="Picture Placeholder 13"/>
          <p:cNvSpPr>
            <a:spLocks noGrp="1"/>
          </p:cNvSpPr>
          <p:nvPr>
            <p:ph type="pic" sz="quarter" idx="19"/>
          </p:nvPr>
        </p:nvSpPr>
        <p:spPr>
          <a:xfrm>
            <a:off x="12397907"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2" name="Picture Placeholder 13"/>
          <p:cNvSpPr>
            <a:spLocks noGrp="1"/>
          </p:cNvSpPr>
          <p:nvPr>
            <p:ph type="pic" sz="quarter" idx="20"/>
          </p:nvPr>
        </p:nvSpPr>
        <p:spPr>
          <a:xfrm>
            <a:off x="7156835"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3" name="Picture Placeholder 13"/>
          <p:cNvSpPr>
            <a:spLocks noGrp="1"/>
          </p:cNvSpPr>
          <p:nvPr>
            <p:ph type="pic" sz="quarter" idx="21"/>
          </p:nvPr>
        </p:nvSpPr>
        <p:spPr>
          <a:xfrm>
            <a:off x="1915763" y="7955446"/>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4" name="Picture Placeholder 13"/>
          <p:cNvSpPr>
            <a:spLocks noGrp="1"/>
          </p:cNvSpPr>
          <p:nvPr>
            <p:ph type="pic" sz="quarter" idx="22"/>
          </p:nvPr>
        </p:nvSpPr>
        <p:spPr>
          <a:xfrm>
            <a:off x="17638979"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5" name="Picture Placeholder 13"/>
          <p:cNvSpPr>
            <a:spLocks noGrp="1"/>
          </p:cNvSpPr>
          <p:nvPr>
            <p:ph type="pic" sz="quarter" idx="23"/>
          </p:nvPr>
        </p:nvSpPr>
        <p:spPr>
          <a:xfrm>
            <a:off x="12397907"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6" name="Picture Placeholder 13"/>
          <p:cNvSpPr>
            <a:spLocks noGrp="1"/>
          </p:cNvSpPr>
          <p:nvPr>
            <p:ph type="pic" sz="quarter" idx="24"/>
          </p:nvPr>
        </p:nvSpPr>
        <p:spPr>
          <a:xfrm>
            <a:off x="7156835"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37" name="Picture Placeholder 13"/>
          <p:cNvSpPr>
            <a:spLocks noGrp="1"/>
          </p:cNvSpPr>
          <p:nvPr>
            <p:ph type="pic" sz="quarter" idx="25"/>
          </p:nvPr>
        </p:nvSpPr>
        <p:spPr>
          <a:xfrm>
            <a:off x="1915763" y="3182723"/>
            <a:ext cx="4864177" cy="4449820"/>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16" name="Picture Placeholder 13"/>
          <p:cNvSpPr>
            <a:spLocks noGrp="1"/>
          </p:cNvSpPr>
          <p:nvPr>
            <p:ph type="pic" sz="quarter" idx="25"/>
          </p:nvPr>
        </p:nvSpPr>
        <p:spPr>
          <a:xfrm>
            <a:off x="16199062"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7" name="Picture Placeholder 13"/>
          <p:cNvSpPr>
            <a:spLocks noGrp="1"/>
          </p:cNvSpPr>
          <p:nvPr>
            <p:ph type="pic" sz="quarter" idx="26"/>
          </p:nvPr>
        </p:nvSpPr>
        <p:spPr>
          <a:xfrm>
            <a:off x="2163335"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8" name="Picture Placeholder 13"/>
          <p:cNvSpPr>
            <a:spLocks noGrp="1"/>
          </p:cNvSpPr>
          <p:nvPr>
            <p:ph type="pic" sz="quarter" idx="27"/>
          </p:nvPr>
        </p:nvSpPr>
        <p:spPr>
          <a:xfrm>
            <a:off x="9181198" y="4469780"/>
            <a:ext cx="6021659" cy="5508702"/>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folio 2 Images">
    <p:spTree>
      <p:nvGrpSpPr>
        <p:cNvPr id="1" name=""/>
        <p:cNvGrpSpPr/>
        <p:nvPr/>
      </p:nvGrpSpPr>
      <p:grpSpPr>
        <a:xfrm>
          <a:off x="0" y="0"/>
          <a:ext cx="0" cy="0"/>
          <a:chOff x="0" y="0"/>
          <a:chExt cx="0" cy="0"/>
        </a:xfrm>
      </p:grpSpPr>
      <p:sp>
        <p:nvSpPr>
          <p:cNvPr id="10" name="Picture Placeholder 13"/>
          <p:cNvSpPr>
            <a:spLocks noGrp="1"/>
          </p:cNvSpPr>
          <p:nvPr>
            <p:ph type="pic" sz="quarter" idx="26"/>
          </p:nvPr>
        </p:nvSpPr>
        <p:spPr>
          <a:xfrm>
            <a:off x="13024624" y="3563151"/>
            <a:ext cx="9010186" cy="7188135"/>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1" name="Picture Placeholder 13"/>
          <p:cNvSpPr>
            <a:spLocks noGrp="1"/>
          </p:cNvSpPr>
          <p:nvPr>
            <p:ph type="pic" sz="quarter" idx="27"/>
          </p:nvPr>
        </p:nvSpPr>
        <p:spPr>
          <a:xfrm>
            <a:off x="2386361" y="3563151"/>
            <a:ext cx="9010186" cy="7188135"/>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Phone 7 Mockup">
    <p:spTree>
      <p:nvGrpSpPr>
        <p:cNvPr id="1" name=""/>
        <p:cNvGrpSpPr/>
        <p:nvPr/>
      </p:nvGrpSpPr>
      <p:grpSpPr>
        <a:xfrm>
          <a:off x="0" y="0"/>
          <a:ext cx="0" cy="0"/>
          <a:chOff x="0" y="0"/>
          <a:chExt cx="0" cy="0"/>
        </a:xfrm>
      </p:grpSpPr>
      <p:sp>
        <p:nvSpPr>
          <p:cNvPr id="18" name="Picture Placeholder 17"/>
          <p:cNvSpPr>
            <a:spLocks noGrp="1"/>
          </p:cNvSpPr>
          <p:nvPr>
            <p:ph type="pic" sz="quarter" idx="27"/>
          </p:nvPr>
        </p:nvSpPr>
        <p:spPr>
          <a:xfrm>
            <a:off x="10325906"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19" name="Picture Placeholder 18"/>
          <p:cNvSpPr>
            <a:spLocks noGrp="1"/>
          </p:cNvSpPr>
          <p:nvPr>
            <p:ph type="pic" sz="quarter" idx="28"/>
          </p:nvPr>
        </p:nvSpPr>
        <p:spPr>
          <a:xfrm>
            <a:off x="17002336"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
        <p:nvSpPr>
          <p:cNvPr id="20" name="Picture Placeholder 19"/>
          <p:cNvSpPr>
            <a:spLocks noGrp="1"/>
          </p:cNvSpPr>
          <p:nvPr>
            <p:ph type="pic" sz="quarter" idx="29"/>
          </p:nvPr>
        </p:nvSpPr>
        <p:spPr>
          <a:xfrm>
            <a:off x="3671248" y="4449171"/>
            <a:ext cx="3725838" cy="6523629"/>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2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10" name="Picture Placeholder 9"/>
          <p:cNvSpPr>
            <a:spLocks noGrp="1"/>
          </p:cNvSpPr>
          <p:nvPr>
            <p:ph type="pic" sz="quarter" idx="29"/>
          </p:nvPr>
        </p:nvSpPr>
        <p:spPr>
          <a:xfrm>
            <a:off x="8497230" y="5151863"/>
            <a:ext cx="7426712" cy="13113835"/>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5000"/>
            </a:schemeClr>
          </a:solidFill>
          <a:effectLst/>
        </p:spPr>
        <p:txBody>
          <a:bodyPr wrap="square">
            <a:noAutofit/>
          </a:bodyPr>
          <a:lstStyle>
            <a:lvl1pPr marL="0" indent="0">
              <a:buNone/>
              <a:defRPr sz="2600" b="0" i="0">
                <a:ln>
                  <a:noFill/>
                </a:ln>
                <a:solidFill>
                  <a:schemeClr val="bg1">
                    <a:lumMod val="85000"/>
                  </a:schemeClr>
                </a:solidFill>
                <a:latin typeface="Open Sans" charset="0"/>
                <a:ea typeface="Open Sans" charset="0"/>
                <a:cs typeface="Open Sans" charset="0"/>
              </a:defRPr>
            </a:lvl1pPr>
          </a:lstStyle>
          <a:p>
            <a:endParaRPr lang="en-US" dirty="0"/>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pp design slide">
    <p:spTree>
      <p:nvGrpSpPr>
        <p:cNvPr id="1" name=""/>
        <p:cNvGrpSpPr/>
        <p:nvPr/>
      </p:nvGrpSpPr>
      <p:grpSpPr>
        <a:xfrm>
          <a:off x="0" y="0"/>
          <a:ext cx="0" cy="0"/>
          <a:chOff x="0" y="0"/>
          <a:chExt cx="0" cy="0"/>
        </a:xfrm>
      </p:grpSpPr>
      <p:sp>
        <p:nvSpPr>
          <p:cNvPr id="7" name="Picture Placeholder 13"/>
          <p:cNvSpPr>
            <a:spLocks noGrp="1"/>
          </p:cNvSpPr>
          <p:nvPr>
            <p:ph type="pic" sz="quarter" idx="13"/>
          </p:nvPr>
        </p:nvSpPr>
        <p:spPr>
          <a:xfrm>
            <a:off x="0" y="0"/>
            <a:ext cx="24377650" cy="13716000"/>
          </a:xfrm>
          <a:solidFill>
            <a:schemeClr val="bg1">
              <a:lumMod val="95000"/>
            </a:schemeClr>
          </a:solidFill>
          <a:effectLst/>
        </p:spPr>
        <p:txBody>
          <a:bodyPr>
            <a:normAutofit/>
          </a:bodyPr>
          <a:lstStyle>
            <a:lvl1pPr marL="0" indent="0">
              <a:buNone/>
              <a:defRPr sz="42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
        <p:nvSpPr>
          <p:cNvPr id="6" name="Picture Placeholder 13"/>
          <p:cNvSpPr>
            <a:spLocks noGrp="1"/>
          </p:cNvSpPr>
          <p:nvPr>
            <p:ph type="pic" sz="quarter" idx="18"/>
          </p:nvPr>
        </p:nvSpPr>
        <p:spPr>
          <a:xfrm>
            <a:off x="8751371" y="5451745"/>
            <a:ext cx="6904941" cy="4361328"/>
          </a:xfrm>
          <a:solidFill>
            <a:schemeClr val="bg1">
              <a:lumMod val="95000"/>
            </a:schemeClr>
          </a:solidFill>
          <a:effectLst/>
        </p:spPr>
        <p:txBody>
          <a:bodyPr>
            <a:normAutofit/>
          </a:bodyPr>
          <a:lstStyle>
            <a:lvl1pPr marL="0" indent="0">
              <a:buNone/>
              <a:defRPr sz="2600" b="0" i="0">
                <a:ln>
                  <a:noFill/>
                </a:ln>
                <a:solidFill>
                  <a:schemeClr val="bg1">
                    <a:lumMod val="85000"/>
                  </a:schemeClr>
                </a:solidFill>
                <a:latin typeface="Open Sans Light" charset="0"/>
                <a:ea typeface="Open Sans Light" charset="0"/>
                <a:cs typeface="Open Sans Light" charset="0"/>
              </a:defRPr>
            </a:lvl1pPr>
          </a:lstStyle>
          <a:p>
            <a:endParaRPr lang="en-US" dirty="0"/>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ounded Rectangle 7"/>
          <p:cNvSpPr/>
          <p:nvPr userDrawn="1"/>
        </p:nvSpPr>
        <p:spPr>
          <a:xfrm>
            <a:off x="22197699" y="729763"/>
            <a:ext cx="768356" cy="7683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Regular" charset="0"/>
            </a:endParaRPr>
          </a:p>
        </p:txBody>
      </p:sp>
      <p:sp>
        <p:nvSpPr>
          <p:cNvPr id="9" name="TextBox 8"/>
          <p:cNvSpPr txBox="1"/>
          <p:nvPr userDrawn="1"/>
        </p:nvSpPr>
        <p:spPr>
          <a:xfrm>
            <a:off x="22174253" y="847490"/>
            <a:ext cx="955956" cy="553961"/>
          </a:xfrm>
          <a:prstGeom prst="rect">
            <a:avLst/>
          </a:prstGeom>
          <a:noFill/>
        </p:spPr>
        <p:txBody>
          <a:bodyPr wrap="none" lIns="182843" tIns="91422" rIns="182843" bIns="91422" rtlCol="0">
            <a:spAutoFit/>
          </a:bodyPr>
          <a:lstStyle/>
          <a:p>
            <a:pPr algn="ctr"/>
            <a:fld id="{260E2A6B-A809-4840-BF14-8648BC0BDF87}" type="slidenum">
              <a:rPr lang="id-ID" sz="2400" b="1" i="0" smtClean="0">
                <a:solidFill>
                  <a:schemeClr val="bg1"/>
                </a:solidFill>
                <a:latin typeface="Open Sans" charset="0"/>
                <a:ea typeface="Open Sans" charset="0"/>
                <a:cs typeface="Open Sans" charset="0"/>
              </a:rPr>
              <a:pPr algn="ctr"/>
              <a:t>‹#›</a:t>
            </a:fld>
            <a:r>
              <a:rPr lang="id-ID" sz="2400" b="1" i="0" dirty="0">
                <a:solidFill>
                  <a:schemeClr val="bg1"/>
                </a:solidFill>
                <a:latin typeface="Open Sans" charset="0"/>
                <a:ea typeface="Open Sans" charset="0"/>
                <a:cs typeface="Open Sans" charset="0"/>
              </a:rPr>
              <a:t>  </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07" r:id="rId2"/>
    <p:sldLayoutId id="2147484021" r:id="rId3"/>
    <p:sldLayoutId id="2147484022" r:id="rId4"/>
    <p:sldLayoutId id="2147484023" r:id="rId5"/>
    <p:sldLayoutId id="2147484024" r:id="rId6"/>
    <p:sldLayoutId id="2147484028" r:id="rId7"/>
    <p:sldLayoutId id="2147484029" r:id="rId8"/>
    <p:sldLayoutId id="2147484036" r:id="rId9"/>
    <p:sldLayoutId id="2147484026" r:id="rId10"/>
    <p:sldLayoutId id="2147484012" r:id="rId11"/>
    <p:sldLayoutId id="2147484013" r:id="rId12"/>
    <p:sldLayoutId id="2147484014" r:id="rId13"/>
    <p:sldLayoutId id="2147484011" r:id="rId14"/>
    <p:sldLayoutId id="2147484015" r:id="rId15"/>
    <p:sldLayoutId id="2147484020" r:id="rId16"/>
    <p:sldLayoutId id="2147484025" r:id="rId17"/>
    <p:sldLayoutId id="2147484017" r:id="rId18"/>
    <p:sldLayoutId id="2147484016" r:id="rId19"/>
    <p:sldLayoutId id="2147484009" r:id="rId20"/>
    <p:sldLayoutId id="2147484032" r:id="rId21"/>
    <p:sldLayoutId id="2147484034" r:id="rId22"/>
    <p:sldLayoutId id="2147484038" r:id="rId23"/>
  </p:sldLayoutIdLst>
  <p:hf hdr="0" ftr="0" dt="0"/>
  <p:txStyles>
    <p:titleStyle>
      <a:lvl1pPr algn="l" defTabSz="1828434" rtl="0" eaLnBrk="1" latinLnBrk="0" hangingPunct="1">
        <a:lnSpc>
          <a:spcPct val="90000"/>
        </a:lnSpc>
        <a:spcBef>
          <a:spcPct val="0"/>
        </a:spcBef>
        <a:buNone/>
        <a:defRPr lang="en-US" sz="6000" b="0" i="0" kern="1200">
          <a:solidFill>
            <a:schemeClr val="tx1"/>
          </a:solidFill>
          <a:latin typeface="Open Sans Regular" charset="0"/>
          <a:ea typeface="Open Sans Regular" charset="0"/>
          <a:cs typeface="Open Sans Regular"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b="0" i="0" kern="1200" dirty="0" smtClean="0">
          <a:solidFill>
            <a:schemeClr val="tx1"/>
          </a:solidFill>
          <a:effectLst/>
          <a:latin typeface="Open Sans" charset="0"/>
          <a:ea typeface="Open Sans" charset="0"/>
          <a:cs typeface="Open Sans"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0" i="0" kern="1200" dirty="0" smtClean="0">
          <a:solidFill>
            <a:schemeClr val="tx1"/>
          </a:solidFill>
          <a:effectLst/>
          <a:latin typeface="Open Sans" charset="0"/>
          <a:ea typeface="Open Sans" charset="0"/>
          <a:cs typeface="Open Sans"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0" i="0" kern="1200" dirty="0" smtClean="0">
          <a:solidFill>
            <a:schemeClr val="tx1"/>
          </a:solidFill>
          <a:effectLst/>
          <a:latin typeface="Open Sans" charset="0"/>
          <a:ea typeface="Open Sans" charset="0"/>
          <a:cs typeface="Open Sans"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0" i="0" kern="1200" dirty="0" smtClean="0">
          <a:solidFill>
            <a:schemeClr val="tx1"/>
          </a:solidFill>
          <a:effectLst/>
          <a:latin typeface="Open Sans" charset="0"/>
          <a:ea typeface="Open Sans" charset="0"/>
          <a:cs typeface="Open Sans"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0" i="0" kern="1200" dirty="0">
          <a:solidFill>
            <a:schemeClr val="tx1"/>
          </a:solidFill>
          <a:effectLst/>
          <a:latin typeface="Open Sans" charset="0"/>
          <a:ea typeface="Open Sans" charset="0"/>
          <a:cs typeface="Open Sans"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Freeform 19"/>
          <p:cNvSpPr/>
          <p:nvPr/>
        </p:nvSpPr>
        <p:spPr>
          <a:xfrm rot="5400000">
            <a:off x="6024250" y="4121151"/>
            <a:ext cx="13716000" cy="5473699"/>
          </a:xfrm>
          <a:custGeom>
            <a:avLst/>
            <a:gdLst>
              <a:gd name="connsiteX0" fmla="*/ 0 w 13716000"/>
              <a:gd name="connsiteY0" fmla="*/ 5473699 h 5473699"/>
              <a:gd name="connsiteX1" fmla="*/ 0 w 13716000"/>
              <a:gd name="connsiteY1" fmla="*/ 2706089 h 5473699"/>
              <a:gd name="connsiteX2" fmla="*/ 78110 w 13716000"/>
              <a:gd name="connsiteY2" fmla="*/ 2620750 h 5473699"/>
              <a:gd name="connsiteX3" fmla="*/ 6604071 w 13716000"/>
              <a:gd name="connsiteY3" fmla="*/ 3560 h 5473699"/>
              <a:gd name="connsiteX4" fmla="*/ 13667368 w 13716000"/>
              <a:gd name="connsiteY4" fmla="*/ 2598088 h 5473699"/>
              <a:gd name="connsiteX5" fmla="*/ 13716000 w 13716000"/>
              <a:gd name="connsiteY5" fmla="*/ 2650660 h 5473699"/>
              <a:gd name="connsiteX6" fmla="*/ 13716000 w 13716000"/>
              <a:gd name="connsiteY6" fmla="*/ 5294704 h 5473699"/>
              <a:gd name="connsiteX7" fmla="*/ 13710320 w 13716000"/>
              <a:gd name="connsiteY7" fmla="*/ 5271580 h 5473699"/>
              <a:gd name="connsiteX8" fmla="*/ 6666167 w 13716000"/>
              <a:gd name="connsiteY8" fmla="*/ 1414421 h 5473699"/>
              <a:gd name="connsiteX9" fmla="*/ 24318 w 13716000"/>
              <a:gd name="connsiteY9" fmla="*/ 5375512 h 547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0" h="5473699">
                <a:moveTo>
                  <a:pt x="0" y="5473699"/>
                </a:moveTo>
                <a:lnTo>
                  <a:pt x="0" y="2706089"/>
                </a:lnTo>
                <a:lnTo>
                  <a:pt x="78110" y="2620750"/>
                </a:lnTo>
                <a:cubicBezTo>
                  <a:pt x="1552252" y="1088436"/>
                  <a:pt x="3913171" y="71122"/>
                  <a:pt x="6604071" y="3560"/>
                </a:cubicBezTo>
                <a:cubicBezTo>
                  <a:pt x="9472264" y="-68454"/>
                  <a:pt x="12074145" y="957244"/>
                  <a:pt x="13667368" y="2598088"/>
                </a:cubicBezTo>
                <a:lnTo>
                  <a:pt x="13716000" y="2650660"/>
                </a:lnTo>
                <a:lnTo>
                  <a:pt x="13716000" y="5294704"/>
                </a:lnTo>
                <a:lnTo>
                  <a:pt x="13710320" y="5271580"/>
                </a:lnTo>
                <a:cubicBezTo>
                  <a:pt x="12987452" y="2981914"/>
                  <a:pt x="10049964" y="1340210"/>
                  <a:pt x="6666167" y="1414421"/>
                </a:cubicBezTo>
                <a:cubicBezTo>
                  <a:pt x="3361240" y="1486902"/>
                  <a:pt x="650391" y="3169090"/>
                  <a:pt x="24318" y="5375512"/>
                </a:cubicBezTo>
                <a:close/>
              </a:path>
            </a:pathLst>
          </a:custGeom>
          <a:gradFill flip="none" rotWithShape="1">
            <a:gsLst>
              <a:gs pos="0">
                <a:schemeClr val="accent3">
                  <a:alpha val="69000"/>
                </a:schemeClr>
              </a:gs>
              <a:gs pos="100000">
                <a:schemeClr val="accent5">
                  <a:alpha val="8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pen Sans Regular" charset="0"/>
            </a:endParaRPr>
          </a:p>
        </p:txBody>
      </p:sp>
      <p:sp>
        <p:nvSpPr>
          <p:cNvPr id="21" name="Freeform 20"/>
          <p:cNvSpPr/>
          <p:nvPr/>
        </p:nvSpPr>
        <p:spPr>
          <a:xfrm>
            <a:off x="12700000" y="0"/>
            <a:ext cx="11677650" cy="13716000"/>
          </a:xfrm>
          <a:custGeom>
            <a:avLst/>
            <a:gdLst>
              <a:gd name="connsiteX0" fmla="*/ 0 w 11677650"/>
              <a:gd name="connsiteY0" fmla="*/ 0 h 13716000"/>
              <a:gd name="connsiteX1" fmla="*/ 11677650 w 11677650"/>
              <a:gd name="connsiteY1" fmla="*/ 0 h 13716000"/>
              <a:gd name="connsiteX2" fmla="*/ 11677650 w 11677650"/>
              <a:gd name="connsiteY2" fmla="*/ 13716000 h 13716000"/>
              <a:gd name="connsiteX3" fmla="*/ 244994 w 11677650"/>
              <a:gd name="connsiteY3" fmla="*/ 13716000 h 13716000"/>
              <a:gd name="connsiteX4" fmla="*/ 297566 w 11677650"/>
              <a:gd name="connsiteY4" fmla="*/ 13667368 h 13716000"/>
              <a:gd name="connsiteX5" fmla="*/ 2892094 w 11677650"/>
              <a:gd name="connsiteY5" fmla="*/ 6604072 h 13716000"/>
              <a:gd name="connsiteX6" fmla="*/ 1547302 w 11677650"/>
              <a:gd name="connsiteY6" fmla="*/ 1702925 h 13716000"/>
              <a:gd name="connsiteX7" fmla="*/ 1524000 w 11677650"/>
              <a:gd name="connsiteY7" fmla="*/ 1665723 h 13716000"/>
              <a:gd name="connsiteX8" fmla="*/ 1524000 w 11677650"/>
              <a:gd name="connsiteY8" fmla="*/ 1625600 h 13716000"/>
              <a:gd name="connsiteX9" fmla="*/ 1498869 w 11677650"/>
              <a:gd name="connsiteY9" fmla="*/ 1625600 h 13716000"/>
              <a:gd name="connsiteX10" fmla="*/ 1320784 w 11677650"/>
              <a:gd name="connsiteY10" fmla="*/ 1341288 h 13716000"/>
              <a:gd name="connsiteX11" fmla="*/ 274904 w 11677650"/>
              <a:gd name="connsiteY11" fmla="*/ 78111 h 13716000"/>
              <a:gd name="connsiteX12" fmla="*/ 189564 w 11677650"/>
              <a:gd name="connsiteY12" fmla="*/ 1 h 13716000"/>
              <a:gd name="connsiteX13" fmla="*/ 0 w 11677650"/>
              <a:gd name="connsiteY13" fmla="*/ 1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77650" h="13716000">
                <a:moveTo>
                  <a:pt x="0" y="0"/>
                </a:moveTo>
                <a:lnTo>
                  <a:pt x="11677650" y="0"/>
                </a:lnTo>
                <a:lnTo>
                  <a:pt x="11677650" y="13716000"/>
                </a:lnTo>
                <a:lnTo>
                  <a:pt x="244994" y="13716000"/>
                </a:lnTo>
                <a:lnTo>
                  <a:pt x="297566" y="13667368"/>
                </a:lnTo>
                <a:cubicBezTo>
                  <a:pt x="1938410" y="12074146"/>
                  <a:pt x="2964108" y="9472264"/>
                  <a:pt x="2892094" y="6604072"/>
                </a:cubicBezTo>
                <a:cubicBezTo>
                  <a:pt x="2845645" y="4754078"/>
                  <a:pt x="2350290" y="3060052"/>
                  <a:pt x="1547302" y="1702925"/>
                </a:cubicBezTo>
                <a:lnTo>
                  <a:pt x="1524000" y="1665723"/>
                </a:lnTo>
                <a:lnTo>
                  <a:pt x="1524000" y="1625600"/>
                </a:lnTo>
                <a:lnTo>
                  <a:pt x="1498869" y="1625600"/>
                </a:lnTo>
                <a:lnTo>
                  <a:pt x="1320784" y="1341288"/>
                </a:lnTo>
                <a:cubicBezTo>
                  <a:pt x="1008874" y="870605"/>
                  <a:pt x="657983" y="446646"/>
                  <a:pt x="274904" y="78111"/>
                </a:cubicBezTo>
                <a:lnTo>
                  <a:pt x="189564" y="1"/>
                </a:lnTo>
                <a:lnTo>
                  <a:pt x="0" y="1"/>
                </a:lnTo>
                <a:close/>
              </a:path>
            </a:pathLst>
          </a:custGeom>
          <a:gradFill flip="none" rotWithShape="1">
            <a:gsLst>
              <a:gs pos="0">
                <a:schemeClr val="accent1">
                  <a:alpha val="77000"/>
                </a:schemeClr>
              </a:gs>
              <a:gs pos="100000">
                <a:schemeClr val="accent6">
                  <a:alpha val="7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7" name="TextBox 6"/>
          <p:cNvSpPr txBox="1"/>
          <p:nvPr/>
        </p:nvSpPr>
        <p:spPr>
          <a:xfrm>
            <a:off x="1747451" y="5657671"/>
            <a:ext cx="5250155" cy="2400657"/>
          </a:xfrm>
          <a:prstGeom prst="rect">
            <a:avLst/>
          </a:prstGeom>
          <a:noFill/>
        </p:spPr>
        <p:txBody>
          <a:bodyPr wrap="none" rtlCol="0">
            <a:spAutoFit/>
          </a:bodyPr>
          <a:lstStyle/>
          <a:p>
            <a:pPr algn="ctr"/>
            <a:r>
              <a:rPr lang="en-US" sz="15000" b="1" spc="1400" dirty="0">
                <a:solidFill>
                  <a:schemeClr val="tx2"/>
                </a:solidFill>
                <a:latin typeface="League Spartan" charset="0"/>
                <a:ea typeface="League Spartan" charset="0"/>
                <a:cs typeface="League Spartan" charset="0"/>
              </a:rPr>
              <a:t>TITLE</a:t>
            </a:r>
          </a:p>
        </p:txBody>
      </p:sp>
      <p:sp>
        <p:nvSpPr>
          <p:cNvPr id="8" name="TextBox 7"/>
          <p:cNvSpPr txBox="1"/>
          <p:nvPr/>
        </p:nvSpPr>
        <p:spPr>
          <a:xfrm>
            <a:off x="1747451" y="7911762"/>
            <a:ext cx="4330416" cy="553998"/>
          </a:xfrm>
          <a:prstGeom prst="rect">
            <a:avLst/>
          </a:prstGeom>
          <a:noFill/>
        </p:spPr>
        <p:txBody>
          <a:bodyPr wrap="none" rtlCol="0" anchor="ctr" anchorCtr="0">
            <a:spAutoFit/>
          </a:bodyPr>
          <a:lstStyle/>
          <a:p>
            <a:r>
              <a:rPr lang="en-US" sz="3000" b="1" dirty="0">
                <a:latin typeface="Open Sans" charset="0"/>
                <a:ea typeface="Open Sans" charset="0"/>
                <a:cs typeface="Open Sans" charset="0"/>
              </a:rPr>
              <a:t>PRESENTATION TEMPLATE</a:t>
            </a:r>
          </a:p>
        </p:txBody>
      </p:sp>
      <p:pic>
        <p:nvPicPr>
          <p:cNvPr id="15" name="Picture Placeholder 14">
            <a:extLst>
              <a:ext uri="{FF2B5EF4-FFF2-40B4-BE49-F238E27FC236}">
                <a16:creationId xmlns:a16="http://schemas.microsoft.com/office/drawing/2014/main" id="{BF8FE2B8-6D79-B947-B61E-D41BF12CC3D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7929" b="17929"/>
          <a:stretch>
            <a:fillRect/>
          </a:stretch>
        </p:blipFill>
        <p:spPr>
          <a:solidFill>
            <a:schemeClr val="bg1">
              <a:lumMod val="95000"/>
            </a:schemeClr>
          </a:solidFill>
        </p:spPr>
      </p:pic>
      <p:pic>
        <p:nvPicPr>
          <p:cNvPr id="12" name="Picture 11">
            <a:extLst>
              <a:ext uri="{FF2B5EF4-FFF2-40B4-BE49-F238E27FC236}">
                <a16:creationId xmlns:a16="http://schemas.microsoft.com/office/drawing/2014/main" id="{0E21AC2B-36C1-A646-8F68-7DB026BDE9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451" y="11881738"/>
            <a:ext cx="3661721" cy="878813"/>
          </a:xfrm>
          <a:prstGeom prst="rect">
            <a:avLst/>
          </a:prstGeom>
        </p:spPr>
      </p:pic>
    </p:spTree>
    <p:extLst>
      <p:ext uri="{BB962C8B-B14F-4D97-AF65-F5344CB8AC3E}">
        <p14:creationId xmlns:p14="http://schemas.microsoft.com/office/powerpoint/2010/main" val="20814139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6243424" y="743713"/>
            <a:ext cx="11901015"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MISSION, VISION &amp; VALUE</a:t>
            </a:r>
          </a:p>
        </p:txBody>
      </p:sp>
      <p:sp>
        <p:nvSpPr>
          <p:cNvPr id="16" name="TextBox 15"/>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12" name="Freeform 86"/>
          <p:cNvSpPr>
            <a:spLocks noChangeArrowheads="1"/>
          </p:cNvSpPr>
          <p:nvPr/>
        </p:nvSpPr>
        <p:spPr bwMode="auto">
          <a:xfrm>
            <a:off x="16270082" y="3707269"/>
            <a:ext cx="4370401" cy="4370684"/>
          </a:xfrm>
          <a:prstGeom prst="ellipse">
            <a:avLst/>
          </a:prstGeom>
          <a:noFill/>
          <a:ln w="38100">
            <a:solidFill>
              <a:schemeClr val="accent3"/>
            </a:solidFill>
          </a:ln>
          <a:effectLst/>
        </p:spPr>
        <p:txBody>
          <a:bodyPr wrap="none" anchor="ctr"/>
          <a:lstStyle/>
          <a:p>
            <a:endParaRPr lang="en-US" sz="19900" dirty="0">
              <a:latin typeface="Open Sans Regular" charset="0"/>
            </a:endParaRPr>
          </a:p>
        </p:txBody>
      </p:sp>
      <p:sp>
        <p:nvSpPr>
          <p:cNvPr id="13" name="Freeform 86"/>
          <p:cNvSpPr>
            <a:spLocks noChangeArrowheads="1"/>
          </p:cNvSpPr>
          <p:nvPr/>
        </p:nvSpPr>
        <p:spPr bwMode="auto">
          <a:xfrm>
            <a:off x="3780716" y="3707269"/>
            <a:ext cx="4370401" cy="4370684"/>
          </a:xfrm>
          <a:prstGeom prst="ellipse">
            <a:avLst/>
          </a:prstGeom>
          <a:noFill/>
          <a:ln w="38100">
            <a:solidFill>
              <a:schemeClr val="accent1"/>
            </a:solidFill>
          </a:ln>
          <a:effectLst/>
        </p:spPr>
        <p:txBody>
          <a:bodyPr wrap="none" anchor="ctr"/>
          <a:lstStyle/>
          <a:p>
            <a:endParaRPr lang="en-US" sz="19900" dirty="0">
              <a:latin typeface="Open Sans Regular" charset="0"/>
            </a:endParaRPr>
          </a:p>
        </p:txBody>
      </p:sp>
      <p:sp>
        <p:nvSpPr>
          <p:cNvPr id="14" name="Freeform 86"/>
          <p:cNvSpPr>
            <a:spLocks noChangeArrowheads="1"/>
          </p:cNvSpPr>
          <p:nvPr/>
        </p:nvSpPr>
        <p:spPr bwMode="auto">
          <a:xfrm>
            <a:off x="10025399" y="3707269"/>
            <a:ext cx="4370401" cy="4370684"/>
          </a:xfrm>
          <a:prstGeom prst="ellipse">
            <a:avLst/>
          </a:prstGeom>
          <a:noFill/>
          <a:ln w="38100">
            <a:solidFill>
              <a:schemeClr val="accent2"/>
            </a:solidFill>
          </a:ln>
          <a:effectLst/>
        </p:spPr>
        <p:txBody>
          <a:bodyPr wrap="none" anchor="ctr"/>
          <a:lstStyle/>
          <a:p>
            <a:endParaRPr lang="en-US" sz="19900" dirty="0">
              <a:latin typeface="Open Sans Regular" charset="0"/>
            </a:endParaRPr>
          </a:p>
        </p:txBody>
      </p:sp>
      <p:sp>
        <p:nvSpPr>
          <p:cNvPr id="17" name="TextBox 16"/>
          <p:cNvSpPr txBox="1"/>
          <p:nvPr/>
        </p:nvSpPr>
        <p:spPr>
          <a:xfrm>
            <a:off x="11546732" y="5538668"/>
            <a:ext cx="1327736" cy="707886"/>
          </a:xfrm>
          <a:prstGeom prst="rect">
            <a:avLst/>
          </a:prstGeom>
          <a:noFill/>
        </p:spPr>
        <p:txBody>
          <a:bodyPr wrap="none" rtlCol="0" anchor="ctr" anchorCtr="0">
            <a:spAutoFit/>
          </a:bodyPr>
          <a:lstStyle/>
          <a:p>
            <a:pPr algn="ctr"/>
            <a:r>
              <a:rPr lang="en-US" sz="4000" b="1" dirty="0">
                <a:solidFill>
                  <a:schemeClr val="tx2"/>
                </a:solidFill>
                <a:latin typeface="League Spartan" charset="0"/>
                <a:ea typeface="League Spartan" charset="0"/>
                <a:cs typeface="League Spartan" charset="0"/>
              </a:rPr>
              <a:t>OWN</a:t>
            </a:r>
          </a:p>
        </p:txBody>
      </p:sp>
      <p:sp>
        <p:nvSpPr>
          <p:cNvPr id="18" name="TextBox 17"/>
          <p:cNvSpPr txBox="1"/>
          <p:nvPr/>
        </p:nvSpPr>
        <p:spPr>
          <a:xfrm>
            <a:off x="17533332" y="5538668"/>
            <a:ext cx="1843903" cy="707886"/>
          </a:xfrm>
          <a:prstGeom prst="rect">
            <a:avLst/>
          </a:prstGeom>
          <a:noFill/>
        </p:spPr>
        <p:txBody>
          <a:bodyPr wrap="none" rtlCol="0" anchor="ctr" anchorCtr="0">
            <a:spAutoFit/>
          </a:bodyPr>
          <a:lstStyle/>
          <a:p>
            <a:pPr algn="ctr"/>
            <a:r>
              <a:rPr lang="en-US" sz="4000" b="1" dirty="0">
                <a:solidFill>
                  <a:schemeClr val="tx2"/>
                </a:solidFill>
                <a:latin typeface="League Spartan" charset="0"/>
                <a:ea typeface="League Spartan" charset="0"/>
                <a:cs typeface="League Spartan" charset="0"/>
              </a:rPr>
              <a:t>WORDS</a:t>
            </a:r>
          </a:p>
        </p:txBody>
      </p:sp>
      <p:sp>
        <p:nvSpPr>
          <p:cNvPr id="19" name="TextBox 18"/>
          <p:cNvSpPr txBox="1"/>
          <p:nvPr/>
        </p:nvSpPr>
        <p:spPr>
          <a:xfrm>
            <a:off x="5265278" y="5538668"/>
            <a:ext cx="1401281" cy="707886"/>
          </a:xfrm>
          <a:prstGeom prst="rect">
            <a:avLst/>
          </a:prstGeom>
          <a:noFill/>
        </p:spPr>
        <p:txBody>
          <a:bodyPr wrap="none" rtlCol="0" anchor="ctr" anchorCtr="0">
            <a:spAutoFit/>
          </a:bodyPr>
          <a:lstStyle/>
          <a:p>
            <a:pPr algn="ctr"/>
            <a:r>
              <a:rPr lang="en-US" sz="4000" b="1" dirty="0">
                <a:solidFill>
                  <a:schemeClr val="tx2"/>
                </a:solidFill>
                <a:latin typeface="League Spartan" charset="0"/>
                <a:ea typeface="League Spartan" charset="0"/>
                <a:cs typeface="League Spartan" charset="0"/>
              </a:rPr>
              <a:t>YOUR</a:t>
            </a:r>
          </a:p>
        </p:txBody>
      </p:sp>
      <p:sp>
        <p:nvSpPr>
          <p:cNvPr id="20" name="Subtitle 2"/>
          <p:cNvSpPr txBox="1">
            <a:spLocks/>
          </p:cNvSpPr>
          <p:nvPr/>
        </p:nvSpPr>
        <p:spPr>
          <a:xfrm>
            <a:off x="9656982" y="8497906"/>
            <a:ext cx="5107234" cy="347159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21" name="Subtitle 2"/>
          <p:cNvSpPr txBox="1">
            <a:spLocks/>
          </p:cNvSpPr>
          <p:nvPr/>
        </p:nvSpPr>
        <p:spPr>
          <a:xfrm>
            <a:off x="15901665" y="8497906"/>
            <a:ext cx="5107234" cy="347159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23" name="Subtitle 2"/>
          <p:cNvSpPr txBox="1">
            <a:spLocks/>
          </p:cNvSpPr>
          <p:nvPr/>
        </p:nvSpPr>
        <p:spPr>
          <a:xfrm>
            <a:off x="3412299" y="8497906"/>
            <a:ext cx="5107234" cy="348172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r>
              <a:rPr lang="en-US" sz="2700" dirty="0">
                <a:solidFill>
                  <a:schemeClr val="tx1"/>
                </a:solidFill>
                <a:latin typeface="Open Sans" charset="0"/>
                <a:ea typeface="Open Sans" charset="0"/>
                <a:cs typeface="Open Sans" charset="0"/>
              </a:rPr>
              <a:t>.</a:t>
            </a:r>
          </a:p>
        </p:txBody>
      </p:sp>
      <p:sp>
        <p:nvSpPr>
          <p:cNvPr id="2" name="Right Arrow 1"/>
          <p:cNvSpPr/>
          <p:nvPr/>
        </p:nvSpPr>
        <p:spPr>
          <a:xfrm>
            <a:off x="14764216" y="5682017"/>
            <a:ext cx="1137449" cy="41608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5" name="Right Arrow 24"/>
          <p:cNvSpPr/>
          <p:nvPr/>
        </p:nvSpPr>
        <p:spPr>
          <a:xfrm>
            <a:off x="8519533" y="5682017"/>
            <a:ext cx="1137449" cy="416083"/>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Tree>
    <p:extLst>
      <p:ext uri="{BB962C8B-B14F-4D97-AF65-F5344CB8AC3E}">
        <p14:creationId xmlns:p14="http://schemas.microsoft.com/office/powerpoint/2010/main" val="522048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11404419" y="743713"/>
            <a:ext cx="1579022" cy="1277594"/>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LIST</a:t>
            </a:r>
          </a:p>
        </p:txBody>
      </p:sp>
      <p:sp>
        <p:nvSpPr>
          <p:cNvPr id="16" name="TextBox 15"/>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12" name="TextBox 11"/>
          <p:cNvSpPr txBox="1"/>
          <p:nvPr/>
        </p:nvSpPr>
        <p:spPr>
          <a:xfrm>
            <a:off x="3294765" y="10775972"/>
            <a:ext cx="380232"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4</a:t>
            </a:r>
          </a:p>
        </p:txBody>
      </p:sp>
      <p:sp>
        <p:nvSpPr>
          <p:cNvPr id="13" name="Subtitle 2"/>
          <p:cNvSpPr txBox="1">
            <a:spLocks/>
          </p:cNvSpPr>
          <p:nvPr/>
        </p:nvSpPr>
        <p:spPr>
          <a:xfrm>
            <a:off x="3184218" y="11380770"/>
            <a:ext cx="19596407" cy="126586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14" name="TextBox 13"/>
          <p:cNvSpPr txBox="1"/>
          <p:nvPr/>
        </p:nvSpPr>
        <p:spPr>
          <a:xfrm>
            <a:off x="3294765" y="2944957"/>
            <a:ext cx="380232"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1</a:t>
            </a:r>
          </a:p>
        </p:txBody>
      </p:sp>
      <p:sp>
        <p:nvSpPr>
          <p:cNvPr id="17" name="Subtitle 2"/>
          <p:cNvSpPr txBox="1">
            <a:spLocks/>
          </p:cNvSpPr>
          <p:nvPr/>
        </p:nvSpPr>
        <p:spPr>
          <a:xfrm>
            <a:off x="3184218" y="3549755"/>
            <a:ext cx="19596407" cy="126586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18" name="TextBox 17"/>
          <p:cNvSpPr txBox="1"/>
          <p:nvPr/>
        </p:nvSpPr>
        <p:spPr>
          <a:xfrm>
            <a:off x="3294765" y="5524034"/>
            <a:ext cx="380232"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2</a:t>
            </a:r>
          </a:p>
        </p:txBody>
      </p:sp>
      <p:sp>
        <p:nvSpPr>
          <p:cNvPr id="19" name="Subtitle 2"/>
          <p:cNvSpPr txBox="1">
            <a:spLocks/>
          </p:cNvSpPr>
          <p:nvPr/>
        </p:nvSpPr>
        <p:spPr>
          <a:xfrm>
            <a:off x="3184218" y="6128832"/>
            <a:ext cx="19596407" cy="126586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26" name="TextBox 25"/>
          <p:cNvSpPr txBox="1"/>
          <p:nvPr/>
        </p:nvSpPr>
        <p:spPr>
          <a:xfrm>
            <a:off x="3294765" y="8150003"/>
            <a:ext cx="380232"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3</a:t>
            </a:r>
          </a:p>
        </p:txBody>
      </p:sp>
      <p:sp>
        <p:nvSpPr>
          <p:cNvPr id="27" name="Subtitle 2"/>
          <p:cNvSpPr txBox="1">
            <a:spLocks/>
          </p:cNvSpPr>
          <p:nvPr/>
        </p:nvSpPr>
        <p:spPr>
          <a:xfrm>
            <a:off x="3184218" y="8754801"/>
            <a:ext cx="19596407" cy="126586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2" name="Rectangle 1"/>
          <p:cNvSpPr/>
          <p:nvPr/>
        </p:nvSpPr>
        <p:spPr>
          <a:xfrm>
            <a:off x="2564780" y="10798274"/>
            <a:ext cx="156117" cy="1717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8" name="Rectangle 27"/>
          <p:cNvSpPr/>
          <p:nvPr/>
        </p:nvSpPr>
        <p:spPr>
          <a:xfrm>
            <a:off x="2564780" y="8199421"/>
            <a:ext cx="156117" cy="1717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9" name="Rectangle 28"/>
          <p:cNvSpPr/>
          <p:nvPr/>
        </p:nvSpPr>
        <p:spPr>
          <a:xfrm>
            <a:off x="2564780" y="5588414"/>
            <a:ext cx="156117" cy="1717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0" name="Rectangle 29"/>
          <p:cNvSpPr/>
          <p:nvPr/>
        </p:nvSpPr>
        <p:spPr>
          <a:xfrm>
            <a:off x="2564780" y="2989561"/>
            <a:ext cx="156117" cy="1717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Tree>
    <p:extLst>
      <p:ext uri="{BB962C8B-B14F-4D97-AF65-F5344CB8AC3E}">
        <p14:creationId xmlns:p14="http://schemas.microsoft.com/office/powerpoint/2010/main" val="1997657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2188825" y="0"/>
            <a:ext cx="12188825" cy="13716000"/>
          </a:xfrm>
          <a:prstGeom prst="rect">
            <a:avLst/>
          </a:prstGeom>
          <a:gradFill flip="none" rotWithShape="1">
            <a:gsLst>
              <a:gs pos="14000">
                <a:schemeClr val="accent3">
                  <a:alpha val="91000"/>
                </a:schemeClr>
              </a:gs>
              <a:gs pos="87000">
                <a:schemeClr val="accent6">
                  <a:alpha val="84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3" name="Oval 12"/>
          <p:cNvSpPr/>
          <p:nvPr/>
        </p:nvSpPr>
        <p:spPr>
          <a:xfrm>
            <a:off x="1376122" y="5769135"/>
            <a:ext cx="5114459" cy="5114455"/>
          </a:xfrm>
          <a:prstGeom prst="ellipse">
            <a:avLst/>
          </a:prstGeom>
          <a:solidFill>
            <a:schemeClr val="accent5">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Open Sans Regular" charset="0"/>
            </a:endParaRPr>
          </a:p>
        </p:txBody>
      </p:sp>
      <p:sp>
        <p:nvSpPr>
          <p:cNvPr id="14" name="Oval 13"/>
          <p:cNvSpPr/>
          <p:nvPr/>
        </p:nvSpPr>
        <p:spPr>
          <a:xfrm>
            <a:off x="3359979" y="2611470"/>
            <a:ext cx="5114459" cy="5114455"/>
          </a:xfrm>
          <a:prstGeom prst="ellipse">
            <a:avLst/>
          </a:prstGeom>
          <a:solidFill>
            <a:schemeClr val="accent3">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Open Sans Regular" charset="0"/>
            </a:endParaRPr>
          </a:p>
        </p:txBody>
      </p:sp>
      <p:sp>
        <p:nvSpPr>
          <p:cNvPr id="17" name="Oval 16"/>
          <p:cNvSpPr/>
          <p:nvPr/>
        </p:nvSpPr>
        <p:spPr>
          <a:xfrm>
            <a:off x="5333195" y="5769135"/>
            <a:ext cx="5114459" cy="5114455"/>
          </a:xfrm>
          <a:prstGeom prst="ellipse">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Open Sans Regular" charset="0"/>
            </a:endParaRPr>
          </a:p>
        </p:txBody>
      </p:sp>
      <p:sp>
        <p:nvSpPr>
          <p:cNvPr id="19" name="TextBox 18"/>
          <p:cNvSpPr txBox="1"/>
          <p:nvPr/>
        </p:nvSpPr>
        <p:spPr>
          <a:xfrm>
            <a:off x="5382658" y="4325579"/>
            <a:ext cx="1140056" cy="1419619"/>
          </a:xfrm>
          <a:prstGeom prst="rect">
            <a:avLst/>
          </a:prstGeom>
          <a:noFill/>
        </p:spPr>
        <p:txBody>
          <a:bodyPr wrap="none" rtlCol="0">
            <a:spAutoFit/>
          </a:bodyPr>
          <a:lstStyle/>
          <a:p>
            <a:pPr algn="ctr">
              <a:lnSpc>
                <a:spcPts val="10000"/>
              </a:lnSpc>
            </a:pPr>
            <a:r>
              <a:rPr lang="en-US" sz="9500" b="1">
                <a:solidFill>
                  <a:schemeClr val="bg1"/>
                </a:solidFill>
                <a:latin typeface="League Spartan" charset="0"/>
                <a:ea typeface="League Spartan" charset="0"/>
                <a:cs typeface="League Spartan" charset="0"/>
              </a:rPr>
              <a:t>A</a:t>
            </a:r>
            <a:endParaRPr lang="en-US" sz="9500" b="1" dirty="0">
              <a:solidFill>
                <a:schemeClr val="bg1"/>
              </a:solidFill>
              <a:latin typeface="League Spartan" charset="0"/>
              <a:ea typeface="League Spartan" charset="0"/>
              <a:cs typeface="League Spartan" charset="0"/>
            </a:endParaRPr>
          </a:p>
        </p:txBody>
      </p:sp>
      <p:sp>
        <p:nvSpPr>
          <p:cNvPr id="20" name="TextBox 19"/>
          <p:cNvSpPr txBox="1"/>
          <p:nvPr/>
        </p:nvSpPr>
        <p:spPr>
          <a:xfrm>
            <a:off x="7648885" y="7861015"/>
            <a:ext cx="995786" cy="1419619"/>
          </a:xfrm>
          <a:prstGeom prst="rect">
            <a:avLst/>
          </a:prstGeom>
          <a:noFill/>
        </p:spPr>
        <p:txBody>
          <a:bodyPr wrap="none" rtlCol="0">
            <a:spAutoFit/>
          </a:bodyPr>
          <a:lstStyle/>
          <a:p>
            <a:pPr algn="ctr">
              <a:lnSpc>
                <a:spcPts val="10000"/>
              </a:lnSpc>
            </a:pPr>
            <a:r>
              <a:rPr lang="en-US" sz="9500" b="1" dirty="0">
                <a:solidFill>
                  <a:schemeClr val="bg1"/>
                </a:solidFill>
                <a:latin typeface="League Spartan" charset="0"/>
                <a:ea typeface="League Spartan" charset="0"/>
                <a:cs typeface="League Spartan" charset="0"/>
              </a:rPr>
              <a:t>B</a:t>
            </a:r>
          </a:p>
        </p:txBody>
      </p:sp>
      <p:sp>
        <p:nvSpPr>
          <p:cNvPr id="21" name="TextBox 20"/>
          <p:cNvSpPr txBox="1"/>
          <p:nvPr/>
        </p:nvSpPr>
        <p:spPr>
          <a:xfrm>
            <a:off x="3131537" y="7939032"/>
            <a:ext cx="1101584" cy="1419619"/>
          </a:xfrm>
          <a:prstGeom prst="rect">
            <a:avLst/>
          </a:prstGeom>
          <a:noFill/>
        </p:spPr>
        <p:txBody>
          <a:bodyPr wrap="none" rtlCol="0">
            <a:spAutoFit/>
          </a:bodyPr>
          <a:lstStyle/>
          <a:p>
            <a:pPr algn="ctr">
              <a:lnSpc>
                <a:spcPts val="10000"/>
              </a:lnSpc>
            </a:pPr>
            <a:r>
              <a:rPr lang="en-US" sz="9500" b="1" dirty="0">
                <a:solidFill>
                  <a:schemeClr val="bg1"/>
                </a:solidFill>
                <a:latin typeface="League Spartan" charset="0"/>
                <a:ea typeface="League Spartan" charset="0"/>
                <a:cs typeface="League Spartan" charset="0"/>
              </a:rPr>
              <a:t>C</a:t>
            </a:r>
          </a:p>
        </p:txBody>
      </p:sp>
      <p:sp>
        <p:nvSpPr>
          <p:cNvPr id="23" name="TextBox 22"/>
          <p:cNvSpPr txBox="1"/>
          <p:nvPr/>
        </p:nvSpPr>
        <p:spPr>
          <a:xfrm>
            <a:off x="15504809" y="8849352"/>
            <a:ext cx="3029997" cy="553998"/>
          </a:xfrm>
          <a:prstGeom prst="rect">
            <a:avLst/>
          </a:prstGeom>
          <a:noFill/>
        </p:spPr>
        <p:txBody>
          <a:bodyPr wrap="none" rtlCol="0" anchor="ctr" anchorCtr="0">
            <a:spAutoFit/>
          </a:bodyPr>
          <a:lstStyle/>
          <a:p>
            <a:r>
              <a:rPr lang="en-US" sz="3000" b="1" dirty="0">
                <a:solidFill>
                  <a:schemeClr val="bg1"/>
                </a:solidFill>
                <a:latin typeface="League Spartan" charset="0"/>
                <a:ea typeface="League Spartan" charset="0"/>
                <a:cs typeface="League Spartan" charset="0"/>
              </a:rPr>
              <a:t>MEET THE CEO</a:t>
            </a:r>
          </a:p>
        </p:txBody>
      </p:sp>
      <p:sp>
        <p:nvSpPr>
          <p:cNvPr id="25" name="Subtitle 2"/>
          <p:cNvSpPr txBox="1">
            <a:spLocks/>
          </p:cNvSpPr>
          <p:nvPr/>
        </p:nvSpPr>
        <p:spPr>
          <a:xfrm>
            <a:off x="15394262" y="9454150"/>
            <a:ext cx="7631693"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bg1"/>
                </a:solidFill>
                <a:latin typeface="Open Sans" charset="0"/>
                <a:ea typeface="Open Sans" charset="0"/>
                <a:cs typeface="Open Sans" charset="0"/>
              </a:rPr>
              <a:t>Refers to a good or service being offered by a company ideally a product</a:t>
            </a:r>
          </a:p>
        </p:txBody>
      </p:sp>
      <p:sp>
        <p:nvSpPr>
          <p:cNvPr id="26" name="TextBox 25"/>
          <p:cNvSpPr txBox="1"/>
          <p:nvPr/>
        </p:nvSpPr>
        <p:spPr>
          <a:xfrm>
            <a:off x="15504809" y="3644306"/>
            <a:ext cx="2246128" cy="553998"/>
          </a:xfrm>
          <a:prstGeom prst="rect">
            <a:avLst/>
          </a:prstGeom>
          <a:noFill/>
        </p:spPr>
        <p:txBody>
          <a:bodyPr wrap="none" rtlCol="0" anchor="ctr" anchorCtr="0">
            <a:spAutoFit/>
          </a:bodyPr>
          <a:lstStyle/>
          <a:p>
            <a:r>
              <a:rPr lang="en-US" sz="3000" b="1" dirty="0">
                <a:solidFill>
                  <a:schemeClr val="bg1"/>
                </a:solidFill>
                <a:latin typeface="League Spartan" charset="0"/>
                <a:ea typeface="League Spartan" charset="0"/>
                <a:cs typeface="League Spartan" charset="0"/>
              </a:rPr>
              <a:t>ABOUT US</a:t>
            </a:r>
          </a:p>
        </p:txBody>
      </p:sp>
      <p:sp>
        <p:nvSpPr>
          <p:cNvPr id="27" name="Subtitle 2"/>
          <p:cNvSpPr txBox="1">
            <a:spLocks/>
          </p:cNvSpPr>
          <p:nvPr/>
        </p:nvSpPr>
        <p:spPr>
          <a:xfrm>
            <a:off x="15394262" y="4249104"/>
            <a:ext cx="7631693"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bg1"/>
                </a:solidFill>
                <a:latin typeface="Open Sans" charset="0"/>
                <a:ea typeface="Open Sans" charset="0"/>
                <a:cs typeface="Open Sans" charset="0"/>
              </a:rPr>
              <a:t>Refers to a good or service being offered by a company ideally a product</a:t>
            </a:r>
          </a:p>
        </p:txBody>
      </p:sp>
      <p:sp>
        <p:nvSpPr>
          <p:cNvPr id="28" name="TextBox 27"/>
          <p:cNvSpPr txBox="1"/>
          <p:nvPr/>
        </p:nvSpPr>
        <p:spPr>
          <a:xfrm>
            <a:off x="15504809" y="6223383"/>
            <a:ext cx="4322017" cy="553998"/>
          </a:xfrm>
          <a:prstGeom prst="rect">
            <a:avLst/>
          </a:prstGeom>
          <a:noFill/>
        </p:spPr>
        <p:txBody>
          <a:bodyPr wrap="none" rtlCol="0" anchor="ctr" anchorCtr="0">
            <a:spAutoFit/>
          </a:bodyPr>
          <a:lstStyle/>
          <a:p>
            <a:r>
              <a:rPr lang="en-US" sz="3000" b="1" dirty="0">
                <a:solidFill>
                  <a:schemeClr val="bg1"/>
                </a:solidFill>
                <a:latin typeface="League Spartan" charset="0"/>
                <a:ea typeface="League Spartan" charset="0"/>
                <a:cs typeface="League Spartan" charset="0"/>
              </a:rPr>
              <a:t>WELCOME MESSAGE</a:t>
            </a:r>
          </a:p>
        </p:txBody>
      </p:sp>
      <p:sp>
        <p:nvSpPr>
          <p:cNvPr id="29" name="Subtitle 2"/>
          <p:cNvSpPr txBox="1">
            <a:spLocks/>
          </p:cNvSpPr>
          <p:nvPr/>
        </p:nvSpPr>
        <p:spPr>
          <a:xfrm>
            <a:off x="15394262" y="6828181"/>
            <a:ext cx="7631693"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bg1"/>
                </a:solidFill>
                <a:latin typeface="Open Sans" charset="0"/>
                <a:ea typeface="Open Sans" charset="0"/>
                <a:cs typeface="Open Sans" charset="0"/>
              </a:rPr>
              <a:t>Refers to a good or service being offered by a company ideally a product</a:t>
            </a:r>
          </a:p>
        </p:txBody>
      </p:sp>
      <p:sp>
        <p:nvSpPr>
          <p:cNvPr id="30" name="TextBox 29"/>
          <p:cNvSpPr txBox="1"/>
          <p:nvPr/>
        </p:nvSpPr>
        <p:spPr>
          <a:xfrm>
            <a:off x="13744208" y="6071633"/>
            <a:ext cx="1175323" cy="2035044"/>
          </a:xfrm>
          <a:prstGeom prst="rect">
            <a:avLst/>
          </a:prstGeom>
          <a:noFill/>
        </p:spPr>
        <p:txBody>
          <a:bodyPr wrap="none" tIns="640080" rtlCol="0">
            <a:spAutoFit/>
          </a:bodyPr>
          <a:lstStyle/>
          <a:p>
            <a:pPr algn="ctr">
              <a:lnSpc>
                <a:spcPts val="10000"/>
              </a:lnSpc>
            </a:pPr>
            <a:r>
              <a:rPr lang="en-US" sz="11500" b="1" dirty="0">
                <a:solidFill>
                  <a:schemeClr val="bg1"/>
                </a:solidFill>
                <a:latin typeface="Open Sans" charset="0"/>
                <a:ea typeface="Open Sans" charset="0"/>
                <a:cs typeface="Open Sans" charset="0"/>
              </a:rPr>
              <a:t>B</a:t>
            </a:r>
          </a:p>
        </p:txBody>
      </p:sp>
      <p:sp>
        <p:nvSpPr>
          <p:cNvPr id="32" name="TextBox 31"/>
          <p:cNvSpPr txBox="1"/>
          <p:nvPr/>
        </p:nvSpPr>
        <p:spPr>
          <a:xfrm>
            <a:off x="13769856" y="8627058"/>
            <a:ext cx="1124027" cy="2035044"/>
          </a:xfrm>
          <a:prstGeom prst="rect">
            <a:avLst/>
          </a:prstGeom>
          <a:noFill/>
        </p:spPr>
        <p:txBody>
          <a:bodyPr wrap="none" tIns="640080" rtlCol="0">
            <a:spAutoFit/>
          </a:bodyPr>
          <a:lstStyle/>
          <a:p>
            <a:pPr algn="ctr">
              <a:lnSpc>
                <a:spcPts val="10000"/>
              </a:lnSpc>
            </a:pPr>
            <a:r>
              <a:rPr lang="en-US" sz="11500" b="1" dirty="0">
                <a:solidFill>
                  <a:schemeClr val="bg1"/>
                </a:solidFill>
                <a:latin typeface="Open Sans" charset="0"/>
                <a:ea typeface="Open Sans" charset="0"/>
                <a:cs typeface="Open Sans" charset="0"/>
              </a:rPr>
              <a:t>C</a:t>
            </a:r>
          </a:p>
        </p:txBody>
      </p:sp>
      <p:sp>
        <p:nvSpPr>
          <p:cNvPr id="33" name="TextBox 32"/>
          <p:cNvSpPr txBox="1"/>
          <p:nvPr/>
        </p:nvSpPr>
        <p:spPr>
          <a:xfrm>
            <a:off x="13730584" y="3469634"/>
            <a:ext cx="1202573" cy="2035044"/>
          </a:xfrm>
          <a:prstGeom prst="rect">
            <a:avLst/>
          </a:prstGeom>
          <a:noFill/>
        </p:spPr>
        <p:txBody>
          <a:bodyPr wrap="none" tIns="640080" rtlCol="0">
            <a:spAutoFit/>
          </a:bodyPr>
          <a:lstStyle/>
          <a:p>
            <a:pPr algn="ctr">
              <a:lnSpc>
                <a:spcPts val="10000"/>
              </a:lnSpc>
            </a:pPr>
            <a:r>
              <a:rPr lang="en-US" sz="11500" b="1" dirty="0">
                <a:solidFill>
                  <a:schemeClr val="bg1"/>
                </a:solidFill>
                <a:latin typeface="Open Sans" charset="0"/>
                <a:ea typeface="Open Sans" charset="0"/>
                <a:cs typeface="Open Sans" charset="0"/>
              </a:rPr>
              <a:t>A</a:t>
            </a:r>
          </a:p>
        </p:txBody>
      </p:sp>
      <p:sp>
        <p:nvSpPr>
          <p:cNvPr id="34" name="TextBox 33"/>
          <p:cNvSpPr txBox="1"/>
          <p:nvPr/>
        </p:nvSpPr>
        <p:spPr>
          <a:xfrm>
            <a:off x="15607464" y="743713"/>
            <a:ext cx="5391219" cy="1308050"/>
          </a:xfrm>
          <a:prstGeom prst="rect">
            <a:avLst/>
          </a:prstGeom>
          <a:noFill/>
        </p:spPr>
        <p:txBody>
          <a:bodyPr wrap="none" rtlCol="0">
            <a:spAutoFit/>
          </a:bodyPr>
          <a:lstStyle/>
          <a:p>
            <a:pPr algn="ctr">
              <a:lnSpc>
                <a:spcPts val="10000"/>
              </a:lnSpc>
            </a:pPr>
            <a:r>
              <a:rPr lang="en-US" sz="6600" b="1" dirty="0">
                <a:solidFill>
                  <a:schemeClr val="bg1"/>
                </a:solidFill>
                <a:latin typeface="League Spartan" charset="0"/>
                <a:ea typeface="League Spartan" charset="0"/>
                <a:cs typeface="League Spartan" charset="0"/>
              </a:rPr>
              <a:t>VENN SLIDE</a:t>
            </a:r>
          </a:p>
        </p:txBody>
      </p:sp>
      <p:sp>
        <p:nvSpPr>
          <p:cNvPr id="35" name="TextBox 34"/>
          <p:cNvSpPr txBox="1"/>
          <p:nvPr/>
        </p:nvSpPr>
        <p:spPr>
          <a:xfrm>
            <a:off x="16574132" y="1963881"/>
            <a:ext cx="3454087" cy="523220"/>
          </a:xfrm>
          <a:prstGeom prst="rect">
            <a:avLst/>
          </a:prstGeom>
          <a:noFill/>
        </p:spPr>
        <p:txBody>
          <a:bodyPr wrap="none" rtlCol="0" anchor="ctr" anchorCtr="0">
            <a:spAutoFit/>
          </a:bodyPr>
          <a:lstStyle/>
          <a:p>
            <a:pPr algn="ctr"/>
            <a:r>
              <a:rPr lang="en-US" sz="2800" b="1" dirty="0">
                <a:solidFill>
                  <a:schemeClr val="bg1"/>
                </a:solidFill>
                <a:latin typeface="Open Sans" charset="0"/>
                <a:ea typeface="Open Sans" charset="0"/>
                <a:cs typeface="Open Sans" charset="0"/>
              </a:rPr>
              <a:t>Your Subtitle Here</a:t>
            </a:r>
          </a:p>
        </p:txBody>
      </p:sp>
      <p:sp>
        <p:nvSpPr>
          <p:cNvPr id="3" name="Picture Placeholder 2"/>
          <p:cNvSpPr>
            <a:spLocks noGrp="1"/>
          </p:cNvSpPr>
          <p:nvPr>
            <p:ph type="pic" sz="quarter" idx="17"/>
          </p:nvPr>
        </p:nvSpPr>
        <p:spPr/>
      </p:sp>
    </p:spTree>
    <p:extLst>
      <p:ext uri="{BB962C8B-B14F-4D97-AF65-F5344CB8AC3E}">
        <p14:creationId xmlns:p14="http://schemas.microsoft.com/office/powerpoint/2010/main" val="2438809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7438456" y="743713"/>
            <a:ext cx="9510937"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PROCESS AND STEPS</a:t>
            </a:r>
          </a:p>
        </p:txBody>
      </p:sp>
      <p:sp>
        <p:nvSpPr>
          <p:cNvPr id="16" name="TextBox 15"/>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2" name="Hexagon 1"/>
          <p:cNvSpPr/>
          <p:nvPr/>
        </p:nvSpPr>
        <p:spPr>
          <a:xfrm rot="5400000">
            <a:off x="14370198" y="3918479"/>
            <a:ext cx="4708492" cy="405904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3" name="Hexagon 22"/>
          <p:cNvSpPr/>
          <p:nvPr/>
        </p:nvSpPr>
        <p:spPr>
          <a:xfrm rot="5400000">
            <a:off x="18927283" y="6556917"/>
            <a:ext cx="4708492" cy="405904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27" name="TextBox 26"/>
          <p:cNvSpPr txBox="1"/>
          <p:nvPr/>
        </p:nvSpPr>
        <p:spPr>
          <a:xfrm>
            <a:off x="20434181" y="8244207"/>
            <a:ext cx="1694696" cy="553998"/>
          </a:xfrm>
          <a:prstGeom prst="rect">
            <a:avLst/>
          </a:prstGeom>
          <a:noFill/>
        </p:spPr>
        <p:txBody>
          <a:bodyPr wrap="none" rtlCol="0" anchor="ctr" anchorCtr="0">
            <a:spAutoFit/>
          </a:bodyPr>
          <a:lstStyle/>
          <a:p>
            <a:pPr algn="ctr"/>
            <a:r>
              <a:rPr lang="en-US" sz="3000" b="1" dirty="0">
                <a:solidFill>
                  <a:schemeClr val="bg1"/>
                </a:solidFill>
                <a:latin typeface="League Spartan" charset="0"/>
                <a:ea typeface="League Spartan" charset="0"/>
                <a:cs typeface="League Spartan" charset="0"/>
              </a:rPr>
              <a:t>STEP 01</a:t>
            </a:r>
          </a:p>
        </p:txBody>
      </p:sp>
      <p:sp>
        <p:nvSpPr>
          <p:cNvPr id="29" name="TextBox 28"/>
          <p:cNvSpPr txBox="1"/>
          <p:nvPr/>
        </p:nvSpPr>
        <p:spPr>
          <a:xfrm>
            <a:off x="20860580" y="6934200"/>
            <a:ext cx="841897" cy="1374735"/>
          </a:xfrm>
          <a:prstGeom prst="rect">
            <a:avLst/>
          </a:prstGeom>
          <a:noFill/>
        </p:spPr>
        <p:txBody>
          <a:bodyPr wrap="none" rtlCol="0">
            <a:spAutoFit/>
          </a:bodyPr>
          <a:lstStyle/>
          <a:p>
            <a:pPr algn="ctr">
              <a:lnSpc>
                <a:spcPts val="10000"/>
              </a:lnSpc>
            </a:pPr>
            <a:r>
              <a:rPr lang="en-US" sz="8000" b="1" dirty="0">
                <a:solidFill>
                  <a:schemeClr val="bg1"/>
                </a:solidFill>
                <a:latin typeface="League Spartan" charset="0"/>
                <a:ea typeface="League Spartan" charset="0"/>
                <a:cs typeface="League Spartan" charset="0"/>
              </a:rPr>
              <a:t>5</a:t>
            </a:r>
          </a:p>
        </p:txBody>
      </p:sp>
      <p:sp>
        <p:nvSpPr>
          <p:cNvPr id="30" name="Subtitle 2"/>
          <p:cNvSpPr txBox="1">
            <a:spLocks/>
          </p:cNvSpPr>
          <p:nvPr/>
        </p:nvSpPr>
        <p:spPr>
          <a:xfrm>
            <a:off x="19626825" y="8706819"/>
            <a:ext cx="3309408" cy="72456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bg1"/>
                </a:solidFill>
                <a:latin typeface="Open Sans" charset="0"/>
                <a:ea typeface="Open Sans" charset="0"/>
                <a:cs typeface="Open Sans" charset="0"/>
              </a:rPr>
              <a:t>Your own</a:t>
            </a:r>
          </a:p>
        </p:txBody>
      </p:sp>
      <p:sp>
        <p:nvSpPr>
          <p:cNvPr id="31" name="TextBox 30"/>
          <p:cNvSpPr txBox="1"/>
          <p:nvPr/>
        </p:nvSpPr>
        <p:spPr>
          <a:xfrm>
            <a:off x="15892010" y="5523308"/>
            <a:ext cx="1694696" cy="553998"/>
          </a:xfrm>
          <a:prstGeom prst="rect">
            <a:avLst/>
          </a:prstGeom>
          <a:noFill/>
        </p:spPr>
        <p:txBody>
          <a:bodyPr wrap="none" rtlCol="0" anchor="ctr" anchorCtr="0">
            <a:spAutoFit/>
          </a:bodyPr>
          <a:lstStyle/>
          <a:p>
            <a:pPr algn="ctr"/>
            <a:r>
              <a:rPr lang="en-US" sz="3000" b="1" dirty="0">
                <a:solidFill>
                  <a:schemeClr val="bg1"/>
                </a:solidFill>
                <a:latin typeface="League Spartan" charset="0"/>
                <a:ea typeface="League Spartan" charset="0"/>
                <a:cs typeface="League Spartan" charset="0"/>
              </a:rPr>
              <a:t>STEP 01</a:t>
            </a:r>
          </a:p>
        </p:txBody>
      </p:sp>
      <p:sp>
        <p:nvSpPr>
          <p:cNvPr id="36" name="TextBox 35"/>
          <p:cNvSpPr txBox="1"/>
          <p:nvPr/>
        </p:nvSpPr>
        <p:spPr>
          <a:xfrm>
            <a:off x="16290671" y="4213301"/>
            <a:ext cx="867545" cy="1374735"/>
          </a:xfrm>
          <a:prstGeom prst="rect">
            <a:avLst/>
          </a:prstGeom>
          <a:noFill/>
        </p:spPr>
        <p:txBody>
          <a:bodyPr wrap="none" rtlCol="0">
            <a:spAutoFit/>
          </a:bodyPr>
          <a:lstStyle/>
          <a:p>
            <a:pPr algn="ctr">
              <a:lnSpc>
                <a:spcPts val="10000"/>
              </a:lnSpc>
            </a:pPr>
            <a:r>
              <a:rPr lang="en-US" sz="8000" b="1" dirty="0">
                <a:solidFill>
                  <a:schemeClr val="bg1"/>
                </a:solidFill>
                <a:latin typeface="League Spartan" charset="0"/>
                <a:ea typeface="League Spartan" charset="0"/>
                <a:cs typeface="League Spartan" charset="0"/>
              </a:rPr>
              <a:t>4</a:t>
            </a:r>
          </a:p>
        </p:txBody>
      </p:sp>
      <p:sp>
        <p:nvSpPr>
          <p:cNvPr id="39" name="Subtitle 2"/>
          <p:cNvSpPr txBox="1">
            <a:spLocks/>
          </p:cNvSpPr>
          <p:nvPr/>
        </p:nvSpPr>
        <p:spPr>
          <a:xfrm>
            <a:off x="15084654" y="5985920"/>
            <a:ext cx="3309408" cy="72456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bg1"/>
                </a:solidFill>
                <a:latin typeface="Open Sans" charset="0"/>
                <a:ea typeface="Open Sans" charset="0"/>
                <a:cs typeface="Open Sans" charset="0"/>
              </a:rPr>
              <a:t>Your own</a:t>
            </a:r>
          </a:p>
        </p:txBody>
      </p:sp>
      <p:sp>
        <p:nvSpPr>
          <p:cNvPr id="40" name="Hexagon 39"/>
          <p:cNvSpPr/>
          <p:nvPr/>
        </p:nvSpPr>
        <p:spPr>
          <a:xfrm rot="5400000">
            <a:off x="5256028" y="3918479"/>
            <a:ext cx="4708492" cy="405904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41" name="Hexagon 40"/>
          <p:cNvSpPr/>
          <p:nvPr/>
        </p:nvSpPr>
        <p:spPr>
          <a:xfrm rot="5400000">
            <a:off x="698943" y="6556917"/>
            <a:ext cx="4708492" cy="405904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42" name="TextBox 41"/>
          <p:cNvSpPr txBox="1"/>
          <p:nvPr/>
        </p:nvSpPr>
        <p:spPr>
          <a:xfrm>
            <a:off x="2205841" y="8244207"/>
            <a:ext cx="1694696" cy="553998"/>
          </a:xfrm>
          <a:prstGeom prst="rect">
            <a:avLst/>
          </a:prstGeom>
          <a:noFill/>
        </p:spPr>
        <p:txBody>
          <a:bodyPr wrap="none" rtlCol="0" anchor="ctr" anchorCtr="0">
            <a:spAutoFit/>
          </a:bodyPr>
          <a:lstStyle/>
          <a:p>
            <a:pPr algn="ctr"/>
            <a:r>
              <a:rPr lang="en-US" sz="3000" b="1" dirty="0">
                <a:solidFill>
                  <a:schemeClr val="bg1"/>
                </a:solidFill>
                <a:latin typeface="League Spartan" charset="0"/>
                <a:ea typeface="League Spartan" charset="0"/>
                <a:cs typeface="League Spartan" charset="0"/>
              </a:rPr>
              <a:t>STEP 01</a:t>
            </a:r>
          </a:p>
        </p:txBody>
      </p:sp>
      <p:sp>
        <p:nvSpPr>
          <p:cNvPr id="43" name="TextBox 42"/>
          <p:cNvSpPr txBox="1"/>
          <p:nvPr/>
        </p:nvSpPr>
        <p:spPr>
          <a:xfrm>
            <a:off x="2726957" y="6934200"/>
            <a:ext cx="607859" cy="1374735"/>
          </a:xfrm>
          <a:prstGeom prst="rect">
            <a:avLst/>
          </a:prstGeom>
          <a:noFill/>
        </p:spPr>
        <p:txBody>
          <a:bodyPr wrap="none" rtlCol="0">
            <a:spAutoFit/>
          </a:bodyPr>
          <a:lstStyle/>
          <a:p>
            <a:pPr algn="ctr">
              <a:lnSpc>
                <a:spcPts val="10000"/>
              </a:lnSpc>
            </a:pPr>
            <a:r>
              <a:rPr lang="en-US" sz="8000" b="1" dirty="0">
                <a:solidFill>
                  <a:schemeClr val="bg1"/>
                </a:solidFill>
                <a:latin typeface="League Spartan" charset="0"/>
                <a:ea typeface="League Spartan" charset="0"/>
                <a:cs typeface="League Spartan" charset="0"/>
              </a:rPr>
              <a:t>1</a:t>
            </a:r>
          </a:p>
        </p:txBody>
      </p:sp>
      <p:sp>
        <p:nvSpPr>
          <p:cNvPr id="44" name="Subtitle 2"/>
          <p:cNvSpPr txBox="1">
            <a:spLocks/>
          </p:cNvSpPr>
          <p:nvPr/>
        </p:nvSpPr>
        <p:spPr>
          <a:xfrm>
            <a:off x="1398485" y="8706819"/>
            <a:ext cx="3309408" cy="72456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bg1"/>
                </a:solidFill>
                <a:latin typeface="Open Sans" charset="0"/>
                <a:ea typeface="Open Sans" charset="0"/>
                <a:cs typeface="Open Sans" charset="0"/>
              </a:rPr>
              <a:t>Your own</a:t>
            </a:r>
          </a:p>
        </p:txBody>
      </p:sp>
      <p:sp>
        <p:nvSpPr>
          <p:cNvPr id="45" name="TextBox 44"/>
          <p:cNvSpPr txBox="1"/>
          <p:nvPr/>
        </p:nvSpPr>
        <p:spPr>
          <a:xfrm>
            <a:off x="6777840" y="5523308"/>
            <a:ext cx="1694696" cy="553998"/>
          </a:xfrm>
          <a:prstGeom prst="rect">
            <a:avLst/>
          </a:prstGeom>
          <a:noFill/>
        </p:spPr>
        <p:txBody>
          <a:bodyPr wrap="none" rtlCol="0" anchor="ctr" anchorCtr="0">
            <a:spAutoFit/>
          </a:bodyPr>
          <a:lstStyle/>
          <a:p>
            <a:pPr algn="ctr"/>
            <a:r>
              <a:rPr lang="en-US" sz="3000" b="1" dirty="0">
                <a:solidFill>
                  <a:schemeClr val="bg1"/>
                </a:solidFill>
                <a:latin typeface="League Spartan" charset="0"/>
                <a:ea typeface="League Spartan" charset="0"/>
                <a:cs typeface="League Spartan" charset="0"/>
              </a:rPr>
              <a:t>STEP 01</a:t>
            </a:r>
          </a:p>
        </p:txBody>
      </p:sp>
      <p:sp>
        <p:nvSpPr>
          <p:cNvPr id="46" name="TextBox 45"/>
          <p:cNvSpPr txBox="1"/>
          <p:nvPr/>
        </p:nvSpPr>
        <p:spPr>
          <a:xfrm>
            <a:off x="7158279" y="4213301"/>
            <a:ext cx="957313" cy="1374735"/>
          </a:xfrm>
          <a:prstGeom prst="rect">
            <a:avLst/>
          </a:prstGeom>
          <a:noFill/>
        </p:spPr>
        <p:txBody>
          <a:bodyPr wrap="none" rtlCol="0">
            <a:spAutoFit/>
          </a:bodyPr>
          <a:lstStyle/>
          <a:p>
            <a:pPr algn="ctr">
              <a:lnSpc>
                <a:spcPts val="10000"/>
              </a:lnSpc>
            </a:pPr>
            <a:r>
              <a:rPr lang="en-US" sz="8000" b="1" dirty="0">
                <a:solidFill>
                  <a:schemeClr val="bg1"/>
                </a:solidFill>
                <a:latin typeface="League Spartan" charset="0"/>
                <a:ea typeface="League Spartan" charset="0"/>
                <a:cs typeface="League Spartan" charset="0"/>
              </a:rPr>
              <a:t>2</a:t>
            </a:r>
          </a:p>
        </p:txBody>
      </p:sp>
      <p:sp>
        <p:nvSpPr>
          <p:cNvPr id="47" name="Subtitle 2"/>
          <p:cNvSpPr txBox="1">
            <a:spLocks/>
          </p:cNvSpPr>
          <p:nvPr/>
        </p:nvSpPr>
        <p:spPr>
          <a:xfrm>
            <a:off x="5970484" y="5985920"/>
            <a:ext cx="3309408" cy="72456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bg1"/>
                </a:solidFill>
                <a:latin typeface="Open Sans" charset="0"/>
                <a:ea typeface="Open Sans" charset="0"/>
                <a:cs typeface="Open Sans" charset="0"/>
              </a:rPr>
              <a:t>Your own</a:t>
            </a:r>
          </a:p>
        </p:txBody>
      </p:sp>
      <p:sp>
        <p:nvSpPr>
          <p:cNvPr id="48" name="Hexagon 47"/>
          <p:cNvSpPr/>
          <p:nvPr/>
        </p:nvSpPr>
        <p:spPr>
          <a:xfrm rot="5400000">
            <a:off x="9813113" y="6556917"/>
            <a:ext cx="4708492" cy="405904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49" name="TextBox 48"/>
          <p:cNvSpPr txBox="1"/>
          <p:nvPr/>
        </p:nvSpPr>
        <p:spPr>
          <a:xfrm>
            <a:off x="11320011" y="8244207"/>
            <a:ext cx="1694696" cy="553998"/>
          </a:xfrm>
          <a:prstGeom prst="rect">
            <a:avLst/>
          </a:prstGeom>
          <a:noFill/>
        </p:spPr>
        <p:txBody>
          <a:bodyPr wrap="none" rtlCol="0" anchor="ctr" anchorCtr="0">
            <a:spAutoFit/>
          </a:bodyPr>
          <a:lstStyle/>
          <a:p>
            <a:pPr algn="ctr"/>
            <a:r>
              <a:rPr lang="en-US" sz="3000" b="1" dirty="0">
                <a:solidFill>
                  <a:schemeClr val="bg1"/>
                </a:solidFill>
                <a:latin typeface="League Spartan" charset="0"/>
                <a:ea typeface="League Spartan" charset="0"/>
                <a:cs typeface="League Spartan" charset="0"/>
              </a:rPr>
              <a:t>STEP 01</a:t>
            </a:r>
          </a:p>
        </p:txBody>
      </p:sp>
      <p:sp>
        <p:nvSpPr>
          <p:cNvPr id="50" name="TextBox 49"/>
          <p:cNvSpPr txBox="1"/>
          <p:nvPr/>
        </p:nvSpPr>
        <p:spPr>
          <a:xfrm>
            <a:off x="11733586" y="6934200"/>
            <a:ext cx="867545" cy="1374735"/>
          </a:xfrm>
          <a:prstGeom prst="rect">
            <a:avLst/>
          </a:prstGeom>
          <a:noFill/>
        </p:spPr>
        <p:txBody>
          <a:bodyPr wrap="none" rtlCol="0">
            <a:spAutoFit/>
          </a:bodyPr>
          <a:lstStyle/>
          <a:p>
            <a:pPr algn="ctr">
              <a:lnSpc>
                <a:spcPts val="10000"/>
              </a:lnSpc>
            </a:pPr>
            <a:r>
              <a:rPr lang="en-US" sz="8000" b="1" dirty="0">
                <a:solidFill>
                  <a:schemeClr val="bg1"/>
                </a:solidFill>
                <a:latin typeface="League Spartan" charset="0"/>
                <a:ea typeface="League Spartan" charset="0"/>
                <a:cs typeface="League Spartan" charset="0"/>
              </a:rPr>
              <a:t>3</a:t>
            </a:r>
          </a:p>
        </p:txBody>
      </p:sp>
      <p:sp>
        <p:nvSpPr>
          <p:cNvPr id="51" name="Subtitle 2"/>
          <p:cNvSpPr txBox="1">
            <a:spLocks/>
          </p:cNvSpPr>
          <p:nvPr/>
        </p:nvSpPr>
        <p:spPr>
          <a:xfrm>
            <a:off x="10512655" y="8706819"/>
            <a:ext cx="3309408" cy="72456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bg1"/>
                </a:solidFill>
                <a:latin typeface="Open Sans" charset="0"/>
                <a:ea typeface="Open Sans" charset="0"/>
                <a:cs typeface="Open Sans" charset="0"/>
              </a:rPr>
              <a:t>Your own</a:t>
            </a:r>
          </a:p>
        </p:txBody>
      </p:sp>
      <p:sp>
        <p:nvSpPr>
          <p:cNvPr id="3" name="Bent Arrow 2"/>
          <p:cNvSpPr/>
          <p:nvPr/>
        </p:nvSpPr>
        <p:spPr>
          <a:xfrm>
            <a:off x="13070464" y="5523308"/>
            <a:ext cx="1385141" cy="708885"/>
          </a:xfrm>
          <a:prstGeom prst="bentArrow">
            <a:avLst>
              <a:gd name="adj1" fmla="val 9269"/>
              <a:gd name="adj2" fmla="val 25000"/>
              <a:gd name="adj3" fmla="val 25000"/>
              <a:gd name="adj4" fmla="val 437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pen Sans Regular" charset="0"/>
            </a:endParaRPr>
          </a:p>
        </p:txBody>
      </p:sp>
      <p:sp>
        <p:nvSpPr>
          <p:cNvPr id="52" name="Bent Arrow 51"/>
          <p:cNvSpPr/>
          <p:nvPr/>
        </p:nvSpPr>
        <p:spPr>
          <a:xfrm rot="3443575">
            <a:off x="18934255" y="5555213"/>
            <a:ext cx="1385141" cy="708885"/>
          </a:xfrm>
          <a:prstGeom prst="bentArrow">
            <a:avLst>
              <a:gd name="adj1" fmla="val 11204"/>
              <a:gd name="adj2" fmla="val 25000"/>
              <a:gd name="adj3" fmla="val 25000"/>
              <a:gd name="adj4" fmla="val 437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pen Sans Regular" charset="0"/>
            </a:endParaRPr>
          </a:p>
        </p:txBody>
      </p:sp>
      <p:sp>
        <p:nvSpPr>
          <p:cNvPr id="54" name="Bent Arrow 53"/>
          <p:cNvSpPr/>
          <p:nvPr/>
        </p:nvSpPr>
        <p:spPr>
          <a:xfrm>
            <a:off x="3900537" y="5523308"/>
            <a:ext cx="1385141" cy="708885"/>
          </a:xfrm>
          <a:prstGeom prst="bentArrow">
            <a:avLst>
              <a:gd name="adj1" fmla="val 9269"/>
              <a:gd name="adj2" fmla="val 25000"/>
              <a:gd name="adj3" fmla="val 25000"/>
              <a:gd name="adj4" fmla="val 437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pen Sans Regular" charset="0"/>
            </a:endParaRPr>
          </a:p>
        </p:txBody>
      </p:sp>
      <p:sp>
        <p:nvSpPr>
          <p:cNvPr id="55" name="Bent Arrow 54"/>
          <p:cNvSpPr/>
          <p:nvPr/>
        </p:nvSpPr>
        <p:spPr>
          <a:xfrm rot="3443575">
            <a:off x="9820084" y="5509098"/>
            <a:ext cx="1385141" cy="708885"/>
          </a:xfrm>
          <a:prstGeom prst="bentArrow">
            <a:avLst>
              <a:gd name="adj1" fmla="val 11204"/>
              <a:gd name="adj2" fmla="val 25000"/>
              <a:gd name="adj3" fmla="val 25000"/>
              <a:gd name="adj4" fmla="val 4375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Open Sans Regular" charset="0"/>
            </a:endParaRPr>
          </a:p>
        </p:txBody>
      </p:sp>
    </p:spTree>
    <p:extLst>
      <p:ext uri="{BB962C8B-B14F-4D97-AF65-F5344CB8AC3E}">
        <p14:creationId xmlns:p14="http://schemas.microsoft.com/office/powerpoint/2010/main" val="20142663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743283" y="743713"/>
            <a:ext cx="6901248" cy="1308050"/>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BULLET POINTS</a:t>
            </a:r>
          </a:p>
        </p:txBody>
      </p:sp>
      <p:sp>
        <p:nvSpPr>
          <p:cNvPr id="3" name="TextBox 2"/>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30" name="Freeform 29"/>
          <p:cNvSpPr>
            <a:spLocks noChangeArrowheads="1"/>
          </p:cNvSpPr>
          <p:nvPr/>
        </p:nvSpPr>
        <p:spPr bwMode="auto">
          <a:xfrm rot="3624365" flipV="1">
            <a:off x="2149013" y="10636357"/>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4"/>
          </a:solidFill>
          <a:ln>
            <a:noFill/>
          </a:ln>
          <a:effectLst/>
        </p:spPr>
        <p:txBody>
          <a:bodyPr wrap="none" anchor="ctr"/>
          <a:lstStyle/>
          <a:p>
            <a:endParaRPr lang="en-US" sz="7197" dirty="0">
              <a:latin typeface="Open Sans Regular" charset="0"/>
            </a:endParaRPr>
          </a:p>
        </p:txBody>
      </p:sp>
      <p:sp>
        <p:nvSpPr>
          <p:cNvPr id="34" name="TextBox 33"/>
          <p:cNvSpPr txBox="1"/>
          <p:nvPr/>
        </p:nvSpPr>
        <p:spPr>
          <a:xfrm>
            <a:off x="2521385" y="10956595"/>
            <a:ext cx="623889" cy="1015663"/>
          </a:xfrm>
          <a:prstGeom prst="rect">
            <a:avLst/>
          </a:prstGeom>
          <a:noFill/>
        </p:spPr>
        <p:txBody>
          <a:bodyPr wrap="none" rtlCol="0" anchor="ctr" anchorCtr="0">
            <a:spAutoFit/>
          </a:bodyPr>
          <a:lstStyle/>
          <a:p>
            <a:r>
              <a:rPr lang="en-US" sz="6000" b="1" dirty="0">
                <a:solidFill>
                  <a:schemeClr val="bg1"/>
                </a:solidFill>
                <a:latin typeface="Open Sans" charset="0"/>
                <a:ea typeface="Open Sans" charset="0"/>
                <a:cs typeface="Open Sans" charset="0"/>
              </a:rPr>
              <a:t>4</a:t>
            </a:r>
          </a:p>
        </p:txBody>
      </p:sp>
      <p:sp>
        <p:nvSpPr>
          <p:cNvPr id="35" name="TextBox 34"/>
          <p:cNvSpPr txBox="1"/>
          <p:nvPr/>
        </p:nvSpPr>
        <p:spPr>
          <a:xfrm>
            <a:off x="4004632" y="10550737"/>
            <a:ext cx="2329484"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INNOVATE</a:t>
            </a:r>
          </a:p>
        </p:txBody>
      </p:sp>
      <p:sp>
        <p:nvSpPr>
          <p:cNvPr id="36" name="Subtitle 2"/>
          <p:cNvSpPr txBox="1">
            <a:spLocks/>
          </p:cNvSpPr>
          <p:nvPr/>
        </p:nvSpPr>
        <p:spPr>
          <a:xfrm>
            <a:off x="3894085" y="11155535"/>
            <a:ext cx="18542169" cy="126586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37" name="Freeform 36"/>
          <p:cNvSpPr>
            <a:spLocks noChangeArrowheads="1"/>
          </p:cNvSpPr>
          <p:nvPr/>
        </p:nvSpPr>
        <p:spPr bwMode="auto">
          <a:xfrm rot="3624365" flipV="1">
            <a:off x="2149013" y="8086195"/>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3"/>
          </a:solidFill>
          <a:ln>
            <a:noFill/>
          </a:ln>
          <a:effectLst/>
        </p:spPr>
        <p:txBody>
          <a:bodyPr wrap="none" anchor="ctr"/>
          <a:lstStyle/>
          <a:p>
            <a:endParaRPr lang="en-US" sz="7197" dirty="0">
              <a:latin typeface="Open Sans Regular" charset="0"/>
            </a:endParaRPr>
          </a:p>
        </p:txBody>
      </p:sp>
      <p:sp>
        <p:nvSpPr>
          <p:cNvPr id="38" name="TextBox 37"/>
          <p:cNvSpPr txBox="1"/>
          <p:nvPr/>
        </p:nvSpPr>
        <p:spPr>
          <a:xfrm>
            <a:off x="2521385" y="8406433"/>
            <a:ext cx="623889" cy="1015663"/>
          </a:xfrm>
          <a:prstGeom prst="rect">
            <a:avLst/>
          </a:prstGeom>
          <a:noFill/>
        </p:spPr>
        <p:txBody>
          <a:bodyPr wrap="none" rtlCol="0" anchor="ctr" anchorCtr="0">
            <a:spAutoFit/>
          </a:bodyPr>
          <a:lstStyle/>
          <a:p>
            <a:r>
              <a:rPr lang="en-US" sz="6000" b="1" dirty="0">
                <a:solidFill>
                  <a:schemeClr val="bg1"/>
                </a:solidFill>
                <a:latin typeface="Open Sans" charset="0"/>
                <a:ea typeface="Open Sans" charset="0"/>
                <a:cs typeface="Open Sans" charset="0"/>
              </a:rPr>
              <a:t>3</a:t>
            </a:r>
          </a:p>
        </p:txBody>
      </p:sp>
      <p:sp>
        <p:nvSpPr>
          <p:cNvPr id="39" name="TextBox 38"/>
          <p:cNvSpPr txBox="1"/>
          <p:nvPr/>
        </p:nvSpPr>
        <p:spPr>
          <a:xfrm>
            <a:off x="4004632" y="8000575"/>
            <a:ext cx="1880643"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MARKET</a:t>
            </a:r>
          </a:p>
        </p:txBody>
      </p:sp>
      <p:sp>
        <p:nvSpPr>
          <p:cNvPr id="40" name="Subtitle 2"/>
          <p:cNvSpPr txBox="1">
            <a:spLocks/>
          </p:cNvSpPr>
          <p:nvPr/>
        </p:nvSpPr>
        <p:spPr>
          <a:xfrm>
            <a:off x="3894085" y="8605373"/>
            <a:ext cx="18542169" cy="126586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41" name="Freeform 40"/>
          <p:cNvSpPr>
            <a:spLocks noChangeArrowheads="1"/>
          </p:cNvSpPr>
          <p:nvPr/>
        </p:nvSpPr>
        <p:spPr bwMode="auto">
          <a:xfrm rot="3624365" flipV="1">
            <a:off x="2149013" y="5660161"/>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2"/>
          </a:solidFill>
          <a:ln>
            <a:noFill/>
          </a:ln>
          <a:effectLst/>
        </p:spPr>
        <p:txBody>
          <a:bodyPr wrap="none" anchor="ctr"/>
          <a:lstStyle/>
          <a:p>
            <a:endParaRPr lang="en-US" sz="7197" dirty="0">
              <a:latin typeface="Open Sans Regular" charset="0"/>
            </a:endParaRPr>
          </a:p>
        </p:txBody>
      </p:sp>
      <p:sp>
        <p:nvSpPr>
          <p:cNvPr id="42" name="TextBox 41"/>
          <p:cNvSpPr txBox="1"/>
          <p:nvPr/>
        </p:nvSpPr>
        <p:spPr>
          <a:xfrm>
            <a:off x="2521385" y="5980399"/>
            <a:ext cx="623889" cy="1015663"/>
          </a:xfrm>
          <a:prstGeom prst="rect">
            <a:avLst/>
          </a:prstGeom>
          <a:noFill/>
        </p:spPr>
        <p:txBody>
          <a:bodyPr wrap="none" rtlCol="0" anchor="ctr" anchorCtr="0">
            <a:spAutoFit/>
          </a:bodyPr>
          <a:lstStyle/>
          <a:p>
            <a:r>
              <a:rPr lang="en-US" sz="6000" b="1" dirty="0">
                <a:solidFill>
                  <a:schemeClr val="bg1"/>
                </a:solidFill>
                <a:latin typeface="Open Sans" charset="0"/>
                <a:ea typeface="Open Sans" charset="0"/>
                <a:cs typeface="Open Sans" charset="0"/>
              </a:rPr>
              <a:t>2</a:t>
            </a:r>
          </a:p>
        </p:txBody>
      </p:sp>
      <p:sp>
        <p:nvSpPr>
          <p:cNvPr id="43" name="TextBox 42"/>
          <p:cNvSpPr txBox="1"/>
          <p:nvPr/>
        </p:nvSpPr>
        <p:spPr>
          <a:xfrm>
            <a:off x="4004632" y="5574541"/>
            <a:ext cx="2544286"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SOLUTIONS</a:t>
            </a:r>
          </a:p>
        </p:txBody>
      </p:sp>
      <p:sp>
        <p:nvSpPr>
          <p:cNvPr id="44" name="Subtitle 2"/>
          <p:cNvSpPr txBox="1">
            <a:spLocks/>
          </p:cNvSpPr>
          <p:nvPr/>
        </p:nvSpPr>
        <p:spPr>
          <a:xfrm>
            <a:off x="3894085" y="6179339"/>
            <a:ext cx="18542169" cy="126586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45" name="Freeform 44"/>
          <p:cNvSpPr>
            <a:spLocks noChangeArrowheads="1"/>
          </p:cNvSpPr>
          <p:nvPr/>
        </p:nvSpPr>
        <p:spPr bwMode="auto">
          <a:xfrm rot="3624365" flipV="1">
            <a:off x="2149013" y="3109999"/>
            <a:ext cx="1505854" cy="1458968"/>
          </a:xfrm>
          <a:custGeom>
            <a:avLst/>
            <a:gdLst>
              <a:gd name="T0" fmla="*/ 5389 w 9769"/>
              <a:gd name="T1" fmla="*/ 0 h 9464"/>
              <a:gd name="T2" fmla="*/ 5389 w 9769"/>
              <a:gd name="T3" fmla="*/ 0 h 9464"/>
              <a:gd name="T4" fmla="*/ 2101 w 9769"/>
              <a:gd name="T5" fmla="*/ 449 h 9464"/>
              <a:gd name="T6" fmla="*/ 353 w 9769"/>
              <a:gd name="T7" fmla="*/ 1475 h 9464"/>
              <a:gd name="T8" fmla="*/ 417 w 9769"/>
              <a:gd name="T9" fmla="*/ 3592 h 9464"/>
              <a:gd name="T10" fmla="*/ 4042 w 9769"/>
              <a:gd name="T11" fmla="*/ 8869 h 9464"/>
              <a:gd name="T12" fmla="*/ 5261 w 9769"/>
              <a:gd name="T13" fmla="*/ 9463 h 9464"/>
              <a:gd name="T14" fmla="*/ 5373 w 9769"/>
              <a:gd name="T15" fmla="*/ 9447 h 9464"/>
              <a:gd name="T16" fmla="*/ 6528 w 9769"/>
              <a:gd name="T17" fmla="*/ 8629 h 9464"/>
              <a:gd name="T18" fmla="*/ 9206 w 9769"/>
              <a:gd name="T19" fmla="*/ 4186 h 9464"/>
              <a:gd name="T20" fmla="*/ 9575 w 9769"/>
              <a:gd name="T21" fmla="*/ 2085 h 9464"/>
              <a:gd name="T22" fmla="*/ 8436 w 9769"/>
              <a:gd name="T23" fmla="*/ 690 h 9464"/>
              <a:gd name="T24" fmla="*/ 5389 w 9769"/>
              <a:gd name="T25" fmla="*/ 0 h 9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69" h="9464">
                <a:moveTo>
                  <a:pt x="5389" y="0"/>
                </a:moveTo>
                <a:lnTo>
                  <a:pt x="5389" y="0"/>
                </a:lnTo>
                <a:cubicBezTo>
                  <a:pt x="4251" y="0"/>
                  <a:pt x="3096" y="192"/>
                  <a:pt x="2101" y="449"/>
                </a:cubicBezTo>
                <a:cubicBezTo>
                  <a:pt x="1428" y="610"/>
                  <a:pt x="706" y="866"/>
                  <a:pt x="353" y="1475"/>
                </a:cubicBezTo>
                <a:cubicBezTo>
                  <a:pt x="0" y="2101"/>
                  <a:pt x="177" y="2903"/>
                  <a:pt x="417" y="3592"/>
                </a:cubicBezTo>
                <a:cubicBezTo>
                  <a:pt x="1139" y="5613"/>
                  <a:pt x="2406" y="7458"/>
                  <a:pt x="4042" y="8869"/>
                </a:cubicBezTo>
                <a:cubicBezTo>
                  <a:pt x="4395" y="9158"/>
                  <a:pt x="4812" y="9463"/>
                  <a:pt x="5261" y="9463"/>
                </a:cubicBezTo>
                <a:cubicBezTo>
                  <a:pt x="5293" y="9463"/>
                  <a:pt x="5325" y="9463"/>
                  <a:pt x="5373" y="9447"/>
                </a:cubicBezTo>
                <a:cubicBezTo>
                  <a:pt x="5854" y="9398"/>
                  <a:pt x="6223" y="8998"/>
                  <a:pt x="6528" y="8629"/>
                </a:cubicBezTo>
                <a:cubicBezTo>
                  <a:pt x="7618" y="7265"/>
                  <a:pt x="8516" y="5774"/>
                  <a:pt x="9206" y="4186"/>
                </a:cubicBezTo>
                <a:cubicBezTo>
                  <a:pt x="9511" y="3528"/>
                  <a:pt x="9768" y="2791"/>
                  <a:pt x="9575" y="2085"/>
                </a:cubicBezTo>
                <a:cubicBezTo>
                  <a:pt x="9430" y="1492"/>
                  <a:pt x="8965" y="995"/>
                  <a:pt x="8436" y="690"/>
                </a:cubicBezTo>
                <a:cubicBezTo>
                  <a:pt x="7538" y="177"/>
                  <a:pt x="6479" y="0"/>
                  <a:pt x="5389" y="0"/>
                </a:cubicBezTo>
              </a:path>
            </a:pathLst>
          </a:custGeom>
          <a:solidFill>
            <a:schemeClr val="accent1"/>
          </a:solidFill>
          <a:ln>
            <a:noFill/>
          </a:ln>
          <a:effectLst/>
        </p:spPr>
        <p:txBody>
          <a:bodyPr wrap="none" anchor="ctr"/>
          <a:lstStyle/>
          <a:p>
            <a:endParaRPr lang="en-US" sz="7197" dirty="0">
              <a:latin typeface="Open Sans Regular" charset="0"/>
            </a:endParaRPr>
          </a:p>
        </p:txBody>
      </p:sp>
      <p:sp>
        <p:nvSpPr>
          <p:cNvPr id="46" name="TextBox 45"/>
          <p:cNvSpPr txBox="1"/>
          <p:nvPr/>
        </p:nvSpPr>
        <p:spPr>
          <a:xfrm>
            <a:off x="2521385" y="3430237"/>
            <a:ext cx="623889" cy="1015663"/>
          </a:xfrm>
          <a:prstGeom prst="rect">
            <a:avLst/>
          </a:prstGeom>
          <a:noFill/>
        </p:spPr>
        <p:txBody>
          <a:bodyPr wrap="none" rtlCol="0" anchor="ctr" anchorCtr="0">
            <a:spAutoFit/>
          </a:bodyPr>
          <a:lstStyle/>
          <a:p>
            <a:r>
              <a:rPr lang="en-US" sz="6000" b="1">
                <a:solidFill>
                  <a:schemeClr val="bg1"/>
                </a:solidFill>
                <a:latin typeface="Open Sans" charset="0"/>
                <a:ea typeface="Open Sans" charset="0"/>
                <a:cs typeface="Open Sans" charset="0"/>
              </a:rPr>
              <a:t>1</a:t>
            </a:r>
            <a:endParaRPr lang="en-US" sz="6000" b="1" dirty="0">
              <a:solidFill>
                <a:schemeClr val="bg1"/>
              </a:solidFill>
              <a:latin typeface="Open Sans" charset="0"/>
              <a:ea typeface="Open Sans" charset="0"/>
              <a:cs typeface="Open Sans" charset="0"/>
            </a:endParaRPr>
          </a:p>
        </p:txBody>
      </p:sp>
      <p:sp>
        <p:nvSpPr>
          <p:cNvPr id="47" name="TextBox 46"/>
          <p:cNvSpPr txBox="1"/>
          <p:nvPr/>
        </p:nvSpPr>
        <p:spPr>
          <a:xfrm>
            <a:off x="4004632" y="3024379"/>
            <a:ext cx="2060179"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IMPROVE</a:t>
            </a:r>
          </a:p>
        </p:txBody>
      </p:sp>
      <p:sp>
        <p:nvSpPr>
          <p:cNvPr id="48" name="Subtitle 2"/>
          <p:cNvSpPr txBox="1">
            <a:spLocks/>
          </p:cNvSpPr>
          <p:nvPr/>
        </p:nvSpPr>
        <p:spPr>
          <a:xfrm>
            <a:off x="3894085" y="3629177"/>
            <a:ext cx="18542169" cy="126586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Tree>
    <p:extLst>
      <p:ext uri="{BB962C8B-B14F-4D97-AF65-F5344CB8AC3E}">
        <p14:creationId xmlns:p14="http://schemas.microsoft.com/office/powerpoint/2010/main" val="20921167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344722" cy="13716000"/>
          </a:xfrm>
          <a:prstGeom prst="rect">
            <a:avLst/>
          </a:prstGeom>
          <a:gradFill flip="none" rotWithShape="1">
            <a:gsLst>
              <a:gs pos="1000">
                <a:schemeClr val="accent1">
                  <a:alpha val="81000"/>
                </a:schemeClr>
              </a:gs>
              <a:gs pos="99000">
                <a:schemeClr val="accent6">
                  <a:alpha val="81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5" name="TextBox 4"/>
          <p:cNvSpPr txBox="1"/>
          <p:nvPr/>
        </p:nvSpPr>
        <p:spPr>
          <a:xfrm>
            <a:off x="1631222" y="5963695"/>
            <a:ext cx="6027612" cy="1308050"/>
          </a:xfrm>
          <a:prstGeom prst="rect">
            <a:avLst/>
          </a:prstGeom>
          <a:noFill/>
        </p:spPr>
        <p:txBody>
          <a:bodyPr wrap="none" rtlCol="0">
            <a:spAutoFit/>
          </a:bodyPr>
          <a:lstStyle/>
          <a:p>
            <a:pPr algn="ctr">
              <a:lnSpc>
                <a:spcPts val="10000"/>
              </a:lnSpc>
            </a:pPr>
            <a:r>
              <a:rPr lang="en-US" sz="6600" b="1" dirty="0">
                <a:solidFill>
                  <a:schemeClr val="bg1"/>
                </a:solidFill>
                <a:latin typeface="League Spartan" charset="0"/>
                <a:ea typeface="League Spartan" charset="0"/>
                <a:cs typeface="League Spartan" charset="0"/>
              </a:rPr>
              <a:t>Management</a:t>
            </a:r>
          </a:p>
        </p:txBody>
      </p:sp>
      <p:sp>
        <p:nvSpPr>
          <p:cNvPr id="6" name="TextBox 5"/>
          <p:cNvSpPr txBox="1"/>
          <p:nvPr/>
        </p:nvSpPr>
        <p:spPr>
          <a:xfrm>
            <a:off x="3353069" y="7769632"/>
            <a:ext cx="2593979" cy="523220"/>
          </a:xfrm>
          <a:prstGeom prst="rect">
            <a:avLst/>
          </a:prstGeom>
          <a:noFill/>
        </p:spPr>
        <p:txBody>
          <a:bodyPr wrap="none" rtlCol="0" anchor="ctr" anchorCtr="0">
            <a:spAutoFit/>
          </a:bodyPr>
          <a:lstStyle/>
          <a:p>
            <a:pPr algn="ctr"/>
            <a:r>
              <a:rPr lang="en-US" sz="2800" b="1" dirty="0">
                <a:solidFill>
                  <a:schemeClr val="bg1"/>
                </a:solidFill>
                <a:latin typeface="Open Sans" charset="0"/>
                <a:ea typeface="Open Sans" charset="0"/>
                <a:cs typeface="Open Sans" charset="0"/>
              </a:rPr>
              <a:t>CEO / OWNER</a:t>
            </a:r>
          </a:p>
        </p:txBody>
      </p:sp>
      <p:sp>
        <p:nvSpPr>
          <p:cNvPr id="7" name="Subtitle 2"/>
          <p:cNvSpPr txBox="1">
            <a:spLocks/>
          </p:cNvSpPr>
          <p:nvPr/>
        </p:nvSpPr>
        <p:spPr>
          <a:xfrm>
            <a:off x="1171961" y="8359041"/>
            <a:ext cx="6946128" cy="242534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bg1"/>
                </a:solidFill>
                <a:latin typeface="Open Sans" charset="0"/>
                <a:ea typeface="Open Sans" charset="0"/>
                <a:cs typeface="Open Sans" charset="0"/>
              </a:rPr>
              <a:t>Refers to a good or service being offered by a company. Ideally, a product should meet a certain consumer demand, or it should be so compelling</a:t>
            </a:r>
          </a:p>
        </p:txBody>
      </p:sp>
      <p:grpSp>
        <p:nvGrpSpPr>
          <p:cNvPr id="13" name="Group 12"/>
          <p:cNvGrpSpPr/>
          <p:nvPr/>
        </p:nvGrpSpPr>
        <p:grpSpPr>
          <a:xfrm>
            <a:off x="3721517" y="3510483"/>
            <a:ext cx="1901687" cy="1760828"/>
            <a:chOff x="8016791" y="6602587"/>
            <a:chExt cx="1049079" cy="971373"/>
          </a:xfrm>
          <a:solidFill>
            <a:schemeClr val="bg1"/>
          </a:solidFill>
        </p:grpSpPr>
        <p:sp>
          <p:nvSpPr>
            <p:cNvPr id="14" name="Freeform 13"/>
            <p:cNvSpPr>
              <a:spLocks noChangeArrowheads="1"/>
            </p:cNvSpPr>
            <p:nvPr/>
          </p:nvSpPr>
          <p:spPr bwMode="auto">
            <a:xfrm>
              <a:off x="8016791" y="7165984"/>
              <a:ext cx="961659" cy="407976"/>
            </a:xfrm>
            <a:custGeom>
              <a:avLst/>
              <a:gdLst>
                <a:gd name="T0" fmla="*/ 17 w 435"/>
                <a:gd name="T1" fmla="*/ 165 h 184"/>
                <a:gd name="T2" fmla="*/ 17 w 435"/>
                <a:gd name="T3" fmla="*/ 165 h 184"/>
                <a:gd name="T4" fmla="*/ 115 w 435"/>
                <a:gd name="T5" fmla="*/ 22 h 184"/>
                <a:gd name="T6" fmla="*/ 115 w 435"/>
                <a:gd name="T7" fmla="*/ 22 h 184"/>
                <a:gd name="T8" fmla="*/ 241 w 435"/>
                <a:gd name="T9" fmla="*/ 92 h 184"/>
                <a:gd name="T10" fmla="*/ 241 w 435"/>
                <a:gd name="T11" fmla="*/ 92 h 184"/>
                <a:gd name="T12" fmla="*/ 368 w 435"/>
                <a:gd name="T13" fmla="*/ 22 h 184"/>
                <a:gd name="T14" fmla="*/ 368 w 435"/>
                <a:gd name="T15" fmla="*/ 22 h 184"/>
                <a:gd name="T16" fmla="*/ 422 w 435"/>
                <a:gd name="T17" fmla="*/ 64 h 184"/>
                <a:gd name="T18" fmla="*/ 434 w 435"/>
                <a:gd name="T19" fmla="*/ 51 h 184"/>
                <a:gd name="T20" fmla="*/ 434 w 435"/>
                <a:gd name="T21" fmla="*/ 51 h 184"/>
                <a:gd name="T22" fmla="*/ 368 w 435"/>
                <a:gd name="T23" fmla="*/ 2 h 184"/>
                <a:gd name="T24" fmla="*/ 368 w 435"/>
                <a:gd name="T25" fmla="*/ 2 h 184"/>
                <a:gd name="T26" fmla="*/ 356 w 435"/>
                <a:gd name="T27" fmla="*/ 7 h 184"/>
                <a:gd name="T28" fmla="*/ 356 w 435"/>
                <a:gd name="T29" fmla="*/ 7 h 184"/>
                <a:gd name="T30" fmla="*/ 241 w 435"/>
                <a:gd name="T31" fmla="*/ 74 h 184"/>
                <a:gd name="T32" fmla="*/ 241 w 435"/>
                <a:gd name="T33" fmla="*/ 74 h 184"/>
                <a:gd name="T34" fmla="*/ 126 w 435"/>
                <a:gd name="T35" fmla="*/ 7 h 184"/>
                <a:gd name="T36" fmla="*/ 126 w 435"/>
                <a:gd name="T37" fmla="*/ 7 h 184"/>
                <a:gd name="T38" fmla="*/ 115 w 435"/>
                <a:gd name="T39" fmla="*/ 2 h 184"/>
                <a:gd name="T40" fmla="*/ 115 w 435"/>
                <a:gd name="T41" fmla="*/ 2 h 184"/>
                <a:gd name="T42" fmla="*/ 0 w 435"/>
                <a:gd name="T43" fmla="*/ 173 h 184"/>
                <a:gd name="T44" fmla="*/ 0 w 435"/>
                <a:gd name="T45" fmla="*/ 173 h 184"/>
                <a:gd name="T46" fmla="*/ 2 w 435"/>
                <a:gd name="T47" fmla="*/ 179 h 184"/>
                <a:gd name="T48" fmla="*/ 2 w 435"/>
                <a:gd name="T49" fmla="*/ 179 h 184"/>
                <a:gd name="T50" fmla="*/ 8 w 435"/>
                <a:gd name="T51" fmla="*/ 183 h 184"/>
                <a:gd name="T52" fmla="*/ 338 w 435"/>
                <a:gd name="T53" fmla="*/ 183 h 184"/>
                <a:gd name="T54" fmla="*/ 320 w 435"/>
                <a:gd name="T55" fmla="*/ 165 h 184"/>
                <a:gd name="T56" fmla="*/ 17 w 435"/>
                <a:gd name="T57" fmla="*/ 16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5" h="184">
                  <a:moveTo>
                    <a:pt x="17" y="165"/>
                  </a:moveTo>
                  <a:lnTo>
                    <a:pt x="17" y="165"/>
                  </a:lnTo>
                  <a:cubicBezTo>
                    <a:pt x="20" y="139"/>
                    <a:pt x="35" y="62"/>
                    <a:pt x="115" y="22"/>
                  </a:cubicBezTo>
                  <a:lnTo>
                    <a:pt x="115" y="22"/>
                  </a:lnTo>
                  <a:cubicBezTo>
                    <a:pt x="142" y="65"/>
                    <a:pt x="190" y="92"/>
                    <a:pt x="241" y="92"/>
                  </a:cubicBezTo>
                  <a:lnTo>
                    <a:pt x="241" y="92"/>
                  </a:lnTo>
                  <a:cubicBezTo>
                    <a:pt x="293" y="92"/>
                    <a:pt x="341" y="65"/>
                    <a:pt x="368" y="22"/>
                  </a:cubicBezTo>
                  <a:lnTo>
                    <a:pt x="368" y="22"/>
                  </a:lnTo>
                  <a:cubicBezTo>
                    <a:pt x="391" y="34"/>
                    <a:pt x="408" y="49"/>
                    <a:pt x="422" y="64"/>
                  </a:cubicBezTo>
                  <a:lnTo>
                    <a:pt x="434" y="51"/>
                  </a:lnTo>
                  <a:lnTo>
                    <a:pt x="434" y="51"/>
                  </a:lnTo>
                  <a:cubicBezTo>
                    <a:pt x="418" y="33"/>
                    <a:pt x="397" y="16"/>
                    <a:pt x="368" y="2"/>
                  </a:cubicBezTo>
                  <a:lnTo>
                    <a:pt x="368" y="2"/>
                  </a:lnTo>
                  <a:cubicBezTo>
                    <a:pt x="364" y="0"/>
                    <a:pt x="359" y="2"/>
                    <a:pt x="356" y="7"/>
                  </a:cubicBezTo>
                  <a:lnTo>
                    <a:pt x="356" y="7"/>
                  </a:lnTo>
                  <a:cubicBezTo>
                    <a:pt x="333" y="49"/>
                    <a:pt x="289" y="74"/>
                    <a:pt x="241" y="74"/>
                  </a:cubicBezTo>
                  <a:lnTo>
                    <a:pt x="241" y="74"/>
                  </a:lnTo>
                  <a:cubicBezTo>
                    <a:pt x="193" y="74"/>
                    <a:pt x="149" y="49"/>
                    <a:pt x="126" y="7"/>
                  </a:cubicBezTo>
                  <a:lnTo>
                    <a:pt x="126" y="7"/>
                  </a:lnTo>
                  <a:cubicBezTo>
                    <a:pt x="123" y="2"/>
                    <a:pt x="119" y="0"/>
                    <a:pt x="115" y="2"/>
                  </a:cubicBezTo>
                  <a:lnTo>
                    <a:pt x="115" y="2"/>
                  </a:lnTo>
                  <a:cubicBezTo>
                    <a:pt x="1" y="54"/>
                    <a:pt x="0" y="172"/>
                    <a:pt x="0" y="173"/>
                  </a:cubicBezTo>
                  <a:lnTo>
                    <a:pt x="0" y="173"/>
                  </a:lnTo>
                  <a:cubicBezTo>
                    <a:pt x="0" y="177"/>
                    <a:pt x="1" y="178"/>
                    <a:pt x="2" y="179"/>
                  </a:cubicBezTo>
                  <a:lnTo>
                    <a:pt x="2" y="179"/>
                  </a:lnTo>
                  <a:cubicBezTo>
                    <a:pt x="3" y="181"/>
                    <a:pt x="5" y="183"/>
                    <a:pt x="8" y="183"/>
                  </a:cubicBezTo>
                  <a:lnTo>
                    <a:pt x="338" y="183"/>
                  </a:lnTo>
                  <a:lnTo>
                    <a:pt x="320" y="165"/>
                  </a:lnTo>
                  <a:lnTo>
                    <a:pt x="17" y="1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15" name="Freeform 14"/>
            <p:cNvSpPr>
              <a:spLocks noChangeArrowheads="1"/>
            </p:cNvSpPr>
            <p:nvPr/>
          </p:nvSpPr>
          <p:spPr bwMode="auto">
            <a:xfrm>
              <a:off x="8327628" y="6602587"/>
              <a:ext cx="456548" cy="660533"/>
            </a:xfrm>
            <a:custGeom>
              <a:avLst/>
              <a:gdLst>
                <a:gd name="T0" fmla="*/ 18 w 206"/>
                <a:gd name="T1" fmla="*/ 102 h 299"/>
                <a:gd name="T2" fmla="*/ 18 w 206"/>
                <a:gd name="T3" fmla="*/ 102 h 299"/>
                <a:gd name="T4" fmla="*/ 102 w 206"/>
                <a:gd name="T5" fmla="*/ 18 h 299"/>
                <a:gd name="T6" fmla="*/ 102 w 206"/>
                <a:gd name="T7" fmla="*/ 18 h 299"/>
                <a:gd name="T8" fmla="*/ 187 w 206"/>
                <a:gd name="T9" fmla="*/ 102 h 299"/>
                <a:gd name="T10" fmla="*/ 187 w 206"/>
                <a:gd name="T11" fmla="*/ 196 h 299"/>
                <a:gd name="T12" fmla="*/ 187 w 206"/>
                <a:gd name="T13" fmla="*/ 196 h 299"/>
                <a:gd name="T14" fmla="*/ 102 w 206"/>
                <a:gd name="T15" fmla="*/ 280 h 299"/>
                <a:gd name="T16" fmla="*/ 102 w 206"/>
                <a:gd name="T17" fmla="*/ 280 h 299"/>
                <a:gd name="T18" fmla="*/ 18 w 206"/>
                <a:gd name="T19" fmla="*/ 196 h 299"/>
                <a:gd name="T20" fmla="*/ 18 w 206"/>
                <a:gd name="T21" fmla="*/ 102 h 299"/>
                <a:gd name="T22" fmla="*/ 102 w 206"/>
                <a:gd name="T23" fmla="*/ 298 h 299"/>
                <a:gd name="T24" fmla="*/ 102 w 206"/>
                <a:gd name="T25" fmla="*/ 298 h 299"/>
                <a:gd name="T26" fmla="*/ 205 w 206"/>
                <a:gd name="T27" fmla="*/ 196 h 299"/>
                <a:gd name="T28" fmla="*/ 205 w 206"/>
                <a:gd name="T29" fmla="*/ 102 h 299"/>
                <a:gd name="T30" fmla="*/ 205 w 206"/>
                <a:gd name="T31" fmla="*/ 102 h 299"/>
                <a:gd name="T32" fmla="*/ 102 w 206"/>
                <a:gd name="T33" fmla="*/ 0 h 299"/>
                <a:gd name="T34" fmla="*/ 102 w 206"/>
                <a:gd name="T35" fmla="*/ 0 h 299"/>
                <a:gd name="T36" fmla="*/ 0 w 206"/>
                <a:gd name="T37" fmla="*/ 102 h 299"/>
                <a:gd name="T38" fmla="*/ 0 w 206"/>
                <a:gd name="T39" fmla="*/ 196 h 299"/>
                <a:gd name="T40" fmla="*/ 0 w 206"/>
                <a:gd name="T41" fmla="*/ 196 h 299"/>
                <a:gd name="T42" fmla="*/ 102 w 206"/>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299">
                  <a:moveTo>
                    <a:pt x="18" y="102"/>
                  </a:moveTo>
                  <a:lnTo>
                    <a:pt x="18" y="102"/>
                  </a:lnTo>
                  <a:cubicBezTo>
                    <a:pt x="18" y="56"/>
                    <a:pt x="56" y="18"/>
                    <a:pt x="102" y="18"/>
                  </a:cubicBezTo>
                  <a:lnTo>
                    <a:pt x="102" y="18"/>
                  </a:lnTo>
                  <a:cubicBezTo>
                    <a:pt x="149" y="18"/>
                    <a:pt x="187" y="56"/>
                    <a:pt x="187" y="102"/>
                  </a:cubicBezTo>
                  <a:lnTo>
                    <a:pt x="187" y="196"/>
                  </a:lnTo>
                  <a:lnTo>
                    <a:pt x="187" y="196"/>
                  </a:lnTo>
                  <a:cubicBezTo>
                    <a:pt x="187" y="242"/>
                    <a:pt x="149" y="280"/>
                    <a:pt x="102" y="280"/>
                  </a:cubicBezTo>
                  <a:lnTo>
                    <a:pt x="102" y="280"/>
                  </a:lnTo>
                  <a:cubicBezTo>
                    <a:pt x="56" y="280"/>
                    <a:pt x="18" y="242"/>
                    <a:pt x="18" y="196"/>
                  </a:cubicBezTo>
                  <a:lnTo>
                    <a:pt x="18" y="102"/>
                  </a:lnTo>
                  <a:close/>
                  <a:moveTo>
                    <a:pt x="102" y="298"/>
                  </a:moveTo>
                  <a:lnTo>
                    <a:pt x="102" y="298"/>
                  </a:lnTo>
                  <a:cubicBezTo>
                    <a:pt x="159" y="298"/>
                    <a:pt x="205" y="251"/>
                    <a:pt x="205" y="196"/>
                  </a:cubicBezTo>
                  <a:lnTo>
                    <a:pt x="205" y="102"/>
                  </a:lnTo>
                  <a:lnTo>
                    <a:pt x="205" y="102"/>
                  </a:lnTo>
                  <a:cubicBezTo>
                    <a:pt x="205" y="46"/>
                    <a:pt x="159"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16" name="Freeform 15"/>
            <p:cNvSpPr>
              <a:spLocks noChangeArrowheads="1"/>
            </p:cNvSpPr>
            <p:nvPr/>
          </p:nvSpPr>
          <p:spPr bwMode="auto">
            <a:xfrm>
              <a:off x="8745321" y="7331114"/>
              <a:ext cx="320549" cy="223417"/>
            </a:xfrm>
            <a:custGeom>
              <a:avLst/>
              <a:gdLst>
                <a:gd name="T0" fmla="*/ 132 w 146"/>
                <a:gd name="T1" fmla="*/ 23 h 101"/>
                <a:gd name="T2" fmla="*/ 141 w 146"/>
                <a:gd name="T3" fmla="*/ 14 h 101"/>
                <a:gd name="T4" fmla="*/ 141 w 146"/>
                <a:gd name="T5" fmla="*/ 14 h 101"/>
                <a:gd name="T6" fmla="*/ 141 w 146"/>
                <a:gd name="T7" fmla="*/ 3 h 101"/>
                <a:gd name="T8" fmla="*/ 141 w 146"/>
                <a:gd name="T9" fmla="*/ 3 h 101"/>
                <a:gd name="T10" fmla="*/ 135 w 146"/>
                <a:gd name="T11" fmla="*/ 0 h 101"/>
                <a:gd name="T12" fmla="*/ 135 w 146"/>
                <a:gd name="T13" fmla="*/ 0 h 101"/>
                <a:gd name="T14" fmla="*/ 128 w 146"/>
                <a:gd name="T15" fmla="*/ 3 h 101"/>
                <a:gd name="T16" fmla="*/ 124 w 146"/>
                <a:gd name="T17" fmla="*/ 7 h 101"/>
                <a:gd name="T18" fmla="*/ 111 w 146"/>
                <a:gd name="T19" fmla="*/ 19 h 101"/>
                <a:gd name="T20" fmla="*/ 51 w 146"/>
                <a:gd name="T21" fmla="*/ 79 h 101"/>
                <a:gd name="T22" fmla="*/ 16 w 146"/>
                <a:gd name="T23" fmla="*/ 44 h 101"/>
                <a:gd name="T24" fmla="*/ 16 w 146"/>
                <a:gd name="T25" fmla="*/ 44 h 101"/>
                <a:gd name="T26" fmla="*/ 10 w 146"/>
                <a:gd name="T27" fmla="*/ 42 h 101"/>
                <a:gd name="T28" fmla="*/ 10 w 146"/>
                <a:gd name="T29" fmla="*/ 42 h 101"/>
                <a:gd name="T30" fmla="*/ 4 w 146"/>
                <a:gd name="T31" fmla="*/ 44 h 101"/>
                <a:gd name="T32" fmla="*/ 4 w 146"/>
                <a:gd name="T33" fmla="*/ 44 h 101"/>
                <a:gd name="T34" fmla="*/ 4 w 146"/>
                <a:gd name="T35" fmla="*/ 56 h 101"/>
                <a:gd name="T36" fmla="*/ 39 w 146"/>
                <a:gd name="T37" fmla="*/ 92 h 101"/>
                <a:gd name="T38" fmla="*/ 45 w 146"/>
                <a:gd name="T39" fmla="*/ 98 h 101"/>
                <a:gd name="T40" fmla="*/ 45 w 146"/>
                <a:gd name="T41" fmla="*/ 98 h 101"/>
                <a:gd name="T42" fmla="*/ 51 w 146"/>
                <a:gd name="T43" fmla="*/ 100 h 101"/>
                <a:gd name="T44" fmla="*/ 51 w 146"/>
                <a:gd name="T45" fmla="*/ 100 h 101"/>
                <a:gd name="T46" fmla="*/ 58 w 146"/>
                <a:gd name="T47" fmla="*/ 98 h 101"/>
                <a:gd name="T48" fmla="*/ 64 w 146"/>
                <a:gd name="T49" fmla="*/ 92 h 101"/>
                <a:gd name="T50" fmla="*/ 119 w 146"/>
                <a:gd name="T51" fmla="*/ 36 h 101"/>
                <a:gd name="T52" fmla="*/ 132 w 146"/>
                <a:gd name="T53"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01">
                  <a:moveTo>
                    <a:pt x="132" y="23"/>
                  </a:moveTo>
                  <a:lnTo>
                    <a:pt x="141" y="14"/>
                  </a:lnTo>
                  <a:lnTo>
                    <a:pt x="141" y="14"/>
                  </a:lnTo>
                  <a:cubicBezTo>
                    <a:pt x="145" y="12"/>
                    <a:pt x="145" y="6"/>
                    <a:pt x="141" y="3"/>
                  </a:cubicBezTo>
                  <a:lnTo>
                    <a:pt x="141" y="3"/>
                  </a:lnTo>
                  <a:cubicBezTo>
                    <a:pt x="139" y="1"/>
                    <a:pt x="137" y="0"/>
                    <a:pt x="135" y="0"/>
                  </a:cubicBezTo>
                  <a:lnTo>
                    <a:pt x="135" y="0"/>
                  </a:lnTo>
                  <a:cubicBezTo>
                    <a:pt x="132" y="0"/>
                    <a:pt x="130" y="1"/>
                    <a:pt x="128" y="3"/>
                  </a:cubicBezTo>
                  <a:lnTo>
                    <a:pt x="124" y="7"/>
                  </a:lnTo>
                  <a:lnTo>
                    <a:pt x="111" y="19"/>
                  </a:lnTo>
                  <a:lnTo>
                    <a:pt x="51" y="79"/>
                  </a:lnTo>
                  <a:lnTo>
                    <a:pt x="16" y="44"/>
                  </a:lnTo>
                  <a:lnTo>
                    <a:pt x="16" y="44"/>
                  </a:lnTo>
                  <a:cubicBezTo>
                    <a:pt x="15" y="42"/>
                    <a:pt x="12" y="42"/>
                    <a:pt x="10" y="42"/>
                  </a:cubicBezTo>
                  <a:lnTo>
                    <a:pt x="10" y="42"/>
                  </a:lnTo>
                  <a:cubicBezTo>
                    <a:pt x="8" y="42"/>
                    <a:pt x="5" y="42"/>
                    <a:pt x="4" y="44"/>
                  </a:cubicBezTo>
                  <a:lnTo>
                    <a:pt x="4" y="44"/>
                  </a:lnTo>
                  <a:cubicBezTo>
                    <a:pt x="0" y="48"/>
                    <a:pt x="0" y="53"/>
                    <a:pt x="4" y="56"/>
                  </a:cubicBezTo>
                  <a:lnTo>
                    <a:pt x="39" y="92"/>
                  </a:lnTo>
                  <a:lnTo>
                    <a:pt x="45" y="98"/>
                  </a:lnTo>
                  <a:lnTo>
                    <a:pt x="45" y="98"/>
                  </a:lnTo>
                  <a:cubicBezTo>
                    <a:pt x="47" y="99"/>
                    <a:pt x="49" y="100"/>
                    <a:pt x="51" y="100"/>
                  </a:cubicBezTo>
                  <a:lnTo>
                    <a:pt x="51" y="100"/>
                  </a:lnTo>
                  <a:cubicBezTo>
                    <a:pt x="54" y="100"/>
                    <a:pt x="56" y="99"/>
                    <a:pt x="58" y="98"/>
                  </a:cubicBezTo>
                  <a:lnTo>
                    <a:pt x="64" y="92"/>
                  </a:lnTo>
                  <a:lnTo>
                    <a:pt x="119" y="36"/>
                  </a:lnTo>
                  <a:lnTo>
                    <a:pt x="132" y="2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
        <p:nvSpPr>
          <p:cNvPr id="2" name="Picture Placeholder 1"/>
          <p:cNvSpPr>
            <a:spLocks noGrp="1"/>
          </p:cNvSpPr>
          <p:nvPr>
            <p:ph type="pic" sz="quarter" idx="17"/>
          </p:nvPr>
        </p:nvSpPr>
        <p:spPr/>
      </p:sp>
    </p:spTree>
    <p:extLst>
      <p:ext uri="{BB962C8B-B14F-4D97-AF65-F5344CB8AC3E}">
        <p14:creationId xmlns:p14="http://schemas.microsoft.com/office/powerpoint/2010/main" val="15590478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546481" y="743713"/>
            <a:ext cx="7294882" cy="1277594"/>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4 COLUMN FEATURE</a:t>
            </a:r>
          </a:p>
        </p:txBody>
      </p:sp>
      <p:sp>
        <p:nvSpPr>
          <p:cNvPr id="3" name="TextBox 2"/>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25" name="TextBox 24"/>
          <p:cNvSpPr txBox="1"/>
          <p:nvPr/>
        </p:nvSpPr>
        <p:spPr>
          <a:xfrm>
            <a:off x="18646792" y="6615378"/>
            <a:ext cx="3321743" cy="707886"/>
          </a:xfrm>
          <a:prstGeom prst="rect">
            <a:avLst/>
          </a:prstGeom>
          <a:noFill/>
        </p:spPr>
        <p:txBody>
          <a:bodyPr wrap="none" rtlCol="0" anchor="ctr" anchorCtr="0">
            <a:spAutoFit/>
          </a:bodyPr>
          <a:lstStyle/>
          <a:p>
            <a:pPr algn="ctr"/>
            <a:r>
              <a:rPr lang="en-US" sz="4000" b="1" dirty="0">
                <a:solidFill>
                  <a:schemeClr val="tx2"/>
                </a:solidFill>
                <a:latin typeface="League Spartan" charset="0"/>
                <a:ea typeface="League Spartan" charset="0"/>
                <a:cs typeface="League Spartan" charset="0"/>
              </a:rPr>
              <a:t>EQUIPMENT</a:t>
            </a:r>
          </a:p>
        </p:txBody>
      </p:sp>
      <p:sp>
        <p:nvSpPr>
          <p:cNvPr id="26" name="Subtitle 2"/>
          <p:cNvSpPr txBox="1">
            <a:spLocks/>
          </p:cNvSpPr>
          <p:nvPr/>
        </p:nvSpPr>
        <p:spPr>
          <a:xfrm>
            <a:off x="17889528" y="8124250"/>
            <a:ext cx="4836260" cy="40230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27" name="TextBox 26"/>
          <p:cNvSpPr txBox="1"/>
          <p:nvPr/>
        </p:nvSpPr>
        <p:spPr>
          <a:xfrm>
            <a:off x="19024490" y="7294048"/>
            <a:ext cx="2566344" cy="461665"/>
          </a:xfrm>
          <a:prstGeom prst="rect">
            <a:avLst/>
          </a:prstGeom>
          <a:noFill/>
        </p:spPr>
        <p:txBody>
          <a:bodyPr wrap="none" rtlCol="0" anchor="ctr" anchorCtr="0">
            <a:spAutoFit/>
          </a:bodyPr>
          <a:lstStyle/>
          <a:p>
            <a:pPr algn="ctr"/>
            <a:r>
              <a:rPr lang="en-US" sz="2400" b="1" dirty="0">
                <a:solidFill>
                  <a:schemeClr val="bg1">
                    <a:lumMod val="85000"/>
                  </a:schemeClr>
                </a:solidFill>
                <a:latin typeface="Open Sans" charset="0"/>
                <a:ea typeface="Open Sans" charset="0"/>
                <a:cs typeface="Open Sans" charset="0"/>
              </a:rPr>
              <a:t>CREATIVE IDEAS</a:t>
            </a:r>
          </a:p>
        </p:txBody>
      </p:sp>
      <p:sp>
        <p:nvSpPr>
          <p:cNvPr id="42" name="TextBox 41"/>
          <p:cNvSpPr txBox="1"/>
          <p:nvPr/>
        </p:nvSpPr>
        <p:spPr>
          <a:xfrm>
            <a:off x="2842214" y="6615378"/>
            <a:ext cx="2448106" cy="707886"/>
          </a:xfrm>
          <a:prstGeom prst="rect">
            <a:avLst/>
          </a:prstGeom>
          <a:noFill/>
        </p:spPr>
        <p:txBody>
          <a:bodyPr wrap="none" rtlCol="0" anchor="ctr" anchorCtr="0">
            <a:spAutoFit/>
          </a:bodyPr>
          <a:lstStyle/>
          <a:p>
            <a:pPr algn="ctr"/>
            <a:r>
              <a:rPr lang="en-US" sz="4000" b="1" dirty="0">
                <a:solidFill>
                  <a:schemeClr val="tx2"/>
                </a:solidFill>
                <a:latin typeface="League Spartan" charset="0"/>
                <a:ea typeface="League Spartan" charset="0"/>
                <a:cs typeface="League Spartan" charset="0"/>
              </a:rPr>
              <a:t>54 CUPS</a:t>
            </a:r>
          </a:p>
        </p:txBody>
      </p:sp>
      <p:sp>
        <p:nvSpPr>
          <p:cNvPr id="43" name="Subtitle 2"/>
          <p:cNvSpPr txBox="1">
            <a:spLocks/>
          </p:cNvSpPr>
          <p:nvPr/>
        </p:nvSpPr>
        <p:spPr>
          <a:xfrm>
            <a:off x="1648133" y="8124250"/>
            <a:ext cx="4836260" cy="40230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44" name="TextBox 43"/>
          <p:cNvSpPr txBox="1"/>
          <p:nvPr/>
        </p:nvSpPr>
        <p:spPr>
          <a:xfrm>
            <a:off x="2783095" y="7294048"/>
            <a:ext cx="2566344" cy="461665"/>
          </a:xfrm>
          <a:prstGeom prst="rect">
            <a:avLst/>
          </a:prstGeom>
          <a:noFill/>
        </p:spPr>
        <p:txBody>
          <a:bodyPr wrap="none" rtlCol="0" anchor="ctr" anchorCtr="0">
            <a:spAutoFit/>
          </a:bodyPr>
          <a:lstStyle/>
          <a:p>
            <a:pPr algn="ctr"/>
            <a:r>
              <a:rPr lang="en-US" sz="2400" b="1" dirty="0">
                <a:solidFill>
                  <a:schemeClr val="bg1">
                    <a:lumMod val="85000"/>
                  </a:schemeClr>
                </a:solidFill>
                <a:latin typeface="Open Sans" charset="0"/>
                <a:ea typeface="Open Sans" charset="0"/>
                <a:cs typeface="Open Sans" charset="0"/>
              </a:rPr>
              <a:t>CREATIVE IDEAS</a:t>
            </a:r>
          </a:p>
        </p:txBody>
      </p:sp>
      <p:cxnSp>
        <p:nvCxnSpPr>
          <p:cNvPr id="46" name="Straight Connector 45"/>
          <p:cNvCxnSpPr/>
          <p:nvPr/>
        </p:nvCxnSpPr>
        <p:spPr>
          <a:xfrm>
            <a:off x="17624277" y="3796477"/>
            <a:ext cx="0" cy="762743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152148" y="6615378"/>
            <a:ext cx="2717411" cy="707886"/>
          </a:xfrm>
          <a:prstGeom prst="rect">
            <a:avLst/>
          </a:prstGeom>
          <a:noFill/>
        </p:spPr>
        <p:txBody>
          <a:bodyPr wrap="none" rtlCol="0" anchor="ctr" anchorCtr="0">
            <a:spAutoFit/>
          </a:bodyPr>
          <a:lstStyle/>
          <a:p>
            <a:pPr algn="ctr"/>
            <a:r>
              <a:rPr lang="en-US" sz="4000" b="1" dirty="0">
                <a:solidFill>
                  <a:schemeClr val="tx2"/>
                </a:solidFill>
                <a:latin typeface="League Spartan" charset="0"/>
                <a:ea typeface="League Spartan" charset="0"/>
                <a:cs typeface="League Spartan" charset="0"/>
              </a:rPr>
              <a:t>SUPPORT</a:t>
            </a:r>
          </a:p>
        </p:txBody>
      </p:sp>
      <p:sp>
        <p:nvSpPr>
          <p:cNvPr id="58" name="Subtitle 2"/>
          <p:cNvSpPr txBox="1">
            <a:spLocks/>
          </p:cNvSpPr>
          <p:nvPr/>
        </p:nvSpPr>
        <p:spPr>
          <a:xfrm>
            <a:off x="7092719" y="8124250"/>
            <a:ext cx="4836260" cy="40230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59" name="TextBox 58"/>
          <p:cNvSpPr txBox="1"/>
          <p:nvPr/>
        </p:nvSpPr>
        <p:spPr>
          <a:xfrm>
            <a:off x="8227681" y="7294048"/>
            <a:ext cx="2566344" cy="461665"/>
          </a:xfrm>
          <a:prstGeom prst="rect">
            <a:avLst/>
          </a:prstGeom>
          <a:noFill/>
        </p:spPr>
        <p:txBody>
          <a:bodyPr wrap="none" rtlCol="0" anchor="ctr" anchorCtr="0">
            <a:spAutoFit/>
          </a:bodyPr>
          <a:lstStyle/>
          <a:p>
            <a:pPr algn="ctr"/>
            <a:r>
              <a:rPr lang="en-US" sz="2400" b="1" dirty="0">
                <a:solidFill>
                  <a:schemeClr val="bg1">
                    <a:lumMod val="85000"/>
                  </a:schemeClr>
                </a:solidFill>
                <a:latin typeface="Open Sans" charset="0"/>
                <a:ea typeface="Open Sans" charset="0"/>
                <a:cs typeface="Open Sans" charset="0"/>
              </a:rPr>
              <a:t>CREATIVE IDEAS</a:t>
            </a:r>
          </a:p>
        </p:txBody>
      </p:sp>
      <p:cxnSp>
        <p:nvCxnSpPr>
          <p:cNvPr id="60" name="Straight Connector 59"/>
          <p:cNvCxnSpPr/>
          <p:nvPr/>
        </p:nvCxnSpPr>
        <p:spPr>
          <a:xfrm>
            <a:off x="6814790" y="3796477"/>
            <a:ext cx="0" cy="762743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3292052" y="6615378"/>
            <a:ext cx="3297698" cy="707886"/>
          </a:xfrm>
          <a:prstGeom prst="rect">
            <a:avLst/>
          </a:prstGeom>
          <a:noFill/>
        </p:spPr>
        <p:txBody>
          <a:bodyPr wrap="none" rtlCol="0" anchor="ctr" anchorCtr="0">
            <a:spAutoFit/>
          </a:bodyPr>
          <a:lstStyle/>
          <a:p>
            <a:pPr algn="ctr"/>
            <a:r>
              <a:rPr lang="en-US" sz="4000" b="1" dirty="0">
                <a:solidFill>
                  <a:schemeClr val="tx2"/>
                </a:solidFill>
                <a:latin typeface="League Spartan" charset="0"/>
                <a:ea typeface="League Spartan" charset="0"/>
                <a:cs typeface="League Spartan" charset="0"/>
              </a:rPr>
              <a:t>7 MEMBERS</a:t>
            </a:r>
          </a:p>
        </p:txBody>
      </p:sp>
      <p:sp>
        <p:nvSpPr>
          <p:cNvPr id="71" name="Subtitle 2"/>
          <p:cNvSpPr txBox="1">
            <a:spLocks/>
          </p:cNvSpPr>
          <p:nvPr/>
        </p:nvSpPr>
        <p:spPr>
          <a:xfrm>
            <a:off x="12522763" y="8124250"/>
            <a:ext cx="4836260" cy="40230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a:t>
            </a:r>
            <a:endParaRPr lang="en-US" sz="2700" dirty="0">
              <a:solidFill>
                <a:schemeClr val="tx1"/>
              </a:solidFill>
              <a:latin typeface="Open Sans" charset="0"/>
              <a:ea typeface="Open Sans" charset="0"/>
              <a:cs typeface="Open Sans" charset="0"/>
            </a:endParaRPr>
          </a:p>
        </p:txBody>
      </p:sp>
      <p:sp>
        <p:nvSpPr>
          <p:cNvPr id="72" name="TextBox 71"/>
          <p:cNvSpPr txBox="1"/>
          <p:nvPr/>
        </p:nvSpPr>
        <p:spPr>
          <a:xfrm>
            <a:off x="13657725" y="7294048"/>
            <a:ext cx="2566344" cy="461665"/>
          </a:xfrm>
          <a:prstGeom prst="rect">
            <a:avLst/>
          </a:prstGeom>
          <a:noFill/>
        </p:spPr>
        <p:txBody>
          <a:bodyPr wrap="none" rtlCol="0" anchor="ctr" anchorCtr="0">
            <a:spAutoFit/>
          </a:bodyPr>
          <a:lstStyle/>
          <a:p>
            <a:pPr algn="ctr"/>
            <a:r>
              <a:rPr lang="en-US" sz="2400" b="1" dirty="0">
                <a:solidFill>
                  <a:schemeClr val="bg1">
                    <a:lumMod val="85000"/>
                  </a:schemeClr>
                </a:solidFill>
                <a:latin typeface="Open Sans" charset="0"/>
                <a:ea typeface="Open Sans" charset="0"/>
                <a:cs typeface="Open Sans" charset="0"/>
              </a:rPr>
              <a:t>CREATIVE IDEAS</a:t>
            </a:r>
          </a:p>
        </p:txBody>
      </p:sp>
      <p:cxnSp>
        <p:nvCxnSpPr>
          <p:cNvPr id="73" name="Straight Connector 72"/>
          <p:cNvCxnSpPr/>
          <p:nvPr/>
        </p:nvCxnSpPr>
        <p:spPr>
          <a:xfrm>
            <a:off x="12190602" y="3796477"/>
            <a:ext cx="0" cy="762743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74" name="Freeform 115"/>
          <p:cNvSpPr>
            <a:spLocks noChangeArrowheads="1"/>
          </p:cNvSpPr>
          <p:nvPr/>
        </p:nvSpPr>
        <p:spPr bwMode="auto">
          <a:xfrm>
            <a:off x="8653349" y="4380201"/>
            <a:ext cx="1706158" cy="1706158"/>
          </a:xfrm>
          <a:custGeom>
            <a:avLst/>
            <a:gdLst>
              <a:gd name="T0" fmla="*/ 430 w 490"/>
              <a:gd name="T1" fmla="*/ 233 h 489"/>
              <a:gd name="T2" fmla="*/ 472 w 490"/>
              <a:gd name="T3" fmla="*/ 303 h 489"/>
              <a:gd name="T4" fmla="*/ 430 w 490"/>
              <a:gd name="T5" fmla="*/ 372 h 489"/>
              <a:gd name="T6" fmla="*/ 413 w 490"/>
              <a:gd name="T7" fmla="*/ 379 h 489"/>
              <a:gd name="T8" fmla="*/ 372 w 490"/>
              <a:gd name="T9" fmla="*/ 382 h 489"/>
              <a:gd name="T10" fmla="*/ 392 w 490"/>
              <a:gd name="T11" fmla="*/ 223 h 489"/>
              <a:gd name="T12" fmla="*/ 413 w 490"/>
              <a:gd name="T13" fmla="*/ 226 h 489"/>
              <a:gd name="T14" fmla="*/ 255 w 490"/>
              <a:gd name="T15" fmla="*/ 471 h 489"/>
              <a:gd name="T16" fmla="*/ 274 w 490"/>
              <a:gd name="T17" fmla="*/ 458 h 489"/>
              <a:gd name="T18" fmla="*/ 292 w 490"/>
              <a:gd name="T19" fmla="*/ 471 h 489"/>
              <a:gd name="T20" fmla="*/ 117 w 490"/>
              <a:gd name="T21" fmla="*/ 223 h 489"/>
              <a:gd name="T22" fmla="*/ 97 w 490"/>
              <a:gd name="T23" fmla="*/ 382 h 489"/>
              <a:gd name="T24" fmla="*/ 77 w 490"/>
              <a:gd name="T25" fmla="*/ 379 h 489"/>
              <a:gd name="T26" fmla="*/ 77 w 490"/>
              <a:gd name="T27" fmla="*/ 226 h 489"/>
              <a:gd name="T28" fmla="*/ 117 w 490"/>
              <a:gd name="T29" fmla="*/ 223 h 489"/>
              <a:gd name="T30" fmla="*/ 59 w 490"/>
              <a:gd name="T31" fmla="*/ 371 h 489"/>
              <a:gd name="T32" fmla="*/ 18 w 490"/>
              <a:gd name="T33" fmla="*/ 303 h 489"/>
              <a:gd name="T34" fmla="*/ 59 w 490"/>
              <a:gd name="T35" fmla="*/ 371 h 489"/>
              <a:gd name="T36" fmla="*/ 424 w 490"/>
              <a:gd name="T37" fmla="*/ 212 h 489"/>
              <a:gd name="T38" fmla="*/ 401 w 490"/>
              <a:gd name="T39" fmla="*/ 155 h 489"/>
              <a:gd name="T40" fmla="*/ 245 w 490"/>
              <a:gd name="T41" fmla="*/ 0 h 489"/>
              <a:gd name="T42" fmla="*/ 88 w 490"/>
              <a:gd name="T43" fmla="*/ 155 h 489"/>
              <a:gd name="T44" fmla="*/ 88 w 490"/>
              <a:gd name="T45" fmla="*/ 207 h 489"/>
              <a:gd name="T46" fmla="*/ 65 w 490"/>
              <a:gd name="T47" fmla="*/ 212 h 489"/>
              <a:gd name="T48" fmla="*/ 0 w 490"/>
              <a:gd name="T49" fmla="*/ 303 h 489"/>
              <a:gd name="T50" fmla="*/ 65 w 490"/>
              <a:gd name="T51" fmla="*/ 394 h 489"/>
              <a:gd name="T52" fmla="*/ 126 w 490"/>
              <a:gd name="T53" fmla="*/ 399 h 489"/>
              <a:gd name="T54" fmla="*/ 135 w 490"/>
              <a:gd name="T55" fmla="*/ 390 h 489"/>
              <a:gd name="T56" fmla="*/ 135 w 490"/>
              <a:gd name="T57" fmla="*/ 214 h 489"/>
              <a:gd name="T58" fmla="*/ 106 w 490"/>
              <a:gd name="T59" fmla="*/ 206 h 489"/>
              <a:gd name="T60" fmla="*/ 106 w 490"/>
              <a:gd name="T61" fmla="*/ 155 h 489"/>
              <a:gd name="T62" fmla="*/ 245 w 490"/>
              <a:gd name="T63" fmla="*/ 17 h 489"/>
              <a:gd name="T64" fmla="*/ 383 w 490"/>
              <a:gd name="T65" fmla="*/ 206 h 489"/>
              <a:gd name="T66" fmla="*/ 363 w 490"/>
              <a:gd name="T67" fmla="*/ 206 h 489"/>
              <a:gd name="T68" fmla="*/ 354 w 490"/>
              <a:gd name="T69" fmla="*/ 390 h 489"/>
              <a:gd name="T70" fmla="*/ 363 w 490"/>
              <a:gd name="T71" fmla="*/ 399 h 489"/>
              <a:gd name="T72" fmla="*/ 383 w 490"/>
              <a:gd name="T73" fmla="*/ 449 h 489"/>
              <a:gd name="T74" fmla="*/ 383 w 490"/>
              <a:gd name="T75" fmla="*/ 450 h 489"/>
              <a:gd name="T76" fmla="*/ 377 w 490"/>
              <a:gd name="T77" fmla="*/ 464 h 489"/>
              <a:gd name="T78" fmla="*/ 363 w 490"/>
              <a:gd name="T79" fmla="*/ 471 h 489"/>
              <a:gd name="T80" fmla="*/ 310 w 490"/>
              <a:gd name="T81" fmla="*/ 471 h 489"/>
              <a:gd name="T82" fmla="*/ 301 w 490"/>
              <a:gd name="T83" fmla="*/ 452 h 489"/>
              <a:gd name="T84" fmla="*/ 274 w 490"/>
              <a:gd name="T85" fmla="*/ 440 h 489"/>
              <a:gd name="T86" fmla="*/ 236 w 490"/>
              <a:gd name="T87" fmla="*/ 480 h 489"/>
              <a:gd name="T88" fmla="*/ 303 w 490"/>
              <a:gd name="T89" fmla="*/ 488 h 489"/>
              <a:gd name="T90" fmla="*/ 363 w 490"/>
              <a:gd name="T91" fmla="*/ 488 h 489"/>
              <a:gd name="T92" fmla="*/ 390 w 490"/>
              <a:gd name="T93" fmla="*/ 476 h 489"/>
              <a:gd name="T94" fmla="*/ 401 w 490"/>
              <a:gd name="T95" fmla="*/ 450 h 489"/>
              <a:gd name="T96" fmla="*/ 401 w 490"/>
              <a:gd name="T97" fmla="*/ 398 h 489"/>
              <a:gd name="T98" fmla="*/ 424 w 490"/>
              <a:gd name="T99" fmla="*/ 394 h 489"/>
              <a:gd name="T100" fmla="*/ 489 w 490"/>
              <a:gd name="T101" fmla="*/ 303 h 489"/>
              <a:gd name="T102" fmla="*/ 424 w 490"/>
              <a:gd name="T103" fmla="*/ 2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0" h="489">
                <a:moveTo>
                  <a:pt x="430" y="372"/>
                </a:moveTo>
                <a:lnTo>
                  <a:pt x="430" y="233"/>
                </a:lnTo>
                <a:lnTo>
                  <a:pt x="430" y="233"/>
                </a:lnTo>
                <a:cubicBezTo>
                  <a:pt x="456" y="247"/>
                  <a:pt x="472" y="273"/>
                  <a:pt x="472" y="303"/>
                </a:cubicBezTo>
                <a:lnTo>
                  <a:pt x="472" y="303"/>
                </a:lnTo>
                <a:cubicBezTo>
                  <a:pt x="472" y="332"/>
                  <a:pt x="456" y="358"/>
                  <a:pt x="430" y="372"/>
                </a:cubicBezTo>
                <a:close/>
                <a:moveTo>
                  <a:pt x="413" y="379"/>
                </a:moveTo>
                <a:lnTo>
                  <a:pt x="413" y="379"/>
                </a:lnTo>
                <a:cubicBezTo>
                  <a:pt x="406" y="381"/>
                  <a:pt x="399" y="382"/>
                  <a:pt x="392" y="382"/>
                </a:cubicBezTo>
                <a:lnTo>
                  <a:pt x="372" y="382"/>
                </a:lnTo>
                <a:lnTo>
                  <a:pt x="372" y="223"/>
                </a:lnTo>
                <a:lnTo>
                  <a:pt x="392" y="223"/>
                </a:lnTo>
                <a:lnTo>
                  <a:pt x="392" y="223"/>
                </a:lnTo>
                <a:cubicBezTo>
                  <a:pt x="399" y="223"/>
                  <a:pt x="406" y="224"/>
                  <a:pt x="413" y="226"/>
                </a:cubicBezTo>
                <a:lnTo>
                  <a:pt x="413" y="379"/>
                </a:lnTo>
                <a:close/>
                <a:moveTo>
                  <a:pt x="255" y="471"/>
                </a:moveTo>
                <a:lnTo>
                  <a:pt x="255" y="471"/>
                </a:lnTo>
                <a:cubicBezTo>
                  <a:pt x="258" y="463"/>
                  <a:pt x="266" y="458"/>
                  <a:pt x="274" y="458"/>
                </a:cubicBezTo>
                <a:lnTo>
                  <a:pt x="274" y="458"/>
                </a:lnTo>
                <a:cubicBezTo>
                  <a:pt x="283" y="458"/>
                  <a:pt x="290" y="463"/>
                  <a:pt x="292" y="471"/>
                </a:cubicBezTo>
                <a:lnTo>
                  <a:pt x="255" y="471"/>
                </a:lnTo>
                <a:close/>
                <a:moveTo>
                  <a:pt x="117" y="223"/>
                </a:moveTo>
                <a:lnTo>
                  <a:pt x="117" y="382"/>
                </a:lnTo>
                <a:lnTo>
                  <a:pt x="97" y="382"/>
                </a:lnTo>
                <a:lnTo>
                  <a:pt x="97" y="382"/>
                </a:lnTo>
                <a:cubicBezTo>
                  <a:pt x="90" y="382"/>
                  <a:pt x="83" y="381"/>
                  <a:pt x="77" y="379"/>
                </a:cubicBezTo>
                <a:lnTo>
                  <a:pt x="77" y="226"/>
                </a:lnTo>
                <a:lnTo>
                  <a:pt x="77" y="226"/>
                </a:lnTo>
                <a:cubicBezTo>
                  <a:pt x="83" y="224"/>
                  <a:pt x="90" y="223"/>
                  <a:pt x="97" y="223"/>
                </a:cubicBezTo>
                <a:lnTo>
                  <a:pt x="117" y="223"/>
                </a:lnTo>
                <a:close/>
                <a:moveTo>
                  <a:pt x="59" y="371"/>
                </a:moveTo>
                <a:lnTo>
                  <a:pt x="59" y="371"/>
                </a:lnTo>
                <a:cubicBezTo>
                  <a:pt x="34" y="357"/>
                  <a:pt x="18" y="331"/>
                  <a:pt x="18" y="303"/>
                </a:cubicBezTo>
                <a:lnTo>
                  <a:pt x="18" y="303"/>
                </a:lnTo>
                <a:cubicBezTo>
                  <a:pt x="18" y="273"/>
                  <a:pt x="34" y="247"/>
                  <a:pt x="59" y="233"/>
                </a:cubicBezTo>
                <a:lnTo>
                  <a:pt x="59" y="371"/>
                </a:lnTo>
                <a:close/>
                <a:moveTo>
                  <a:pt x="424" y="212"/>
                </a:moveTo>
                <a:lnTo>
                  <a:pt x="424" y="212"/>
                </a:lnTo>
                <a:cubicBezTo>
                  <a:pt x="416" y="209"/>
                  <a:pt x="409" y="207"/>
                  <a:pt x="401" y="207"/>
                </a:cubicBezTo>
                <a:lnTo>
                  <a:pt x="401" y="155"/>
                </a:lnTo>
                <a:lnTo>
                  <a:pt x="401" y="155"/>
                </a:lnTo>
                <a:cubicBezTo>
                  <a:pt x="401" y="69"/>
                  <a:pt x="331" y="0"/>
                  <a:pt x="245" y="0"/>
                </a:cubicBezTo>
                <a:lnTo>
                  <a:pt x="245" y="0"/>
                </a:lnTo>
                <a:cubicBezTo>
                  <a:pt x="158" y="0"/>
                  <a:pt x="88" y="69"/>
                  <a:pt x="88" y="155"/>
                </a:cubicBezTo>
                <a:lnTo>
                  <a:pt x="88" y="207"/>
                </a:lnTo>
                <a:lnTo>
                  <a:pt x="88" y="207"/>
                </a:lnTo>
                <a:cubicBezTo>
                  <a:pt x="80" y="207"/>
                  <a:pt x="72" y="209"/>
                  <a:pt x="65" y="212"/>
                </a:cubicBezTo>
                <a:lnTo>
                  <a:pt x="65" y="212"/>
                </a:lnTo>
                <a:cubicBezTo>
                  <a:pt x="27" y="225"/>
                  <a:pt x="0" y="261"/>
                  <a:pt x="0" y="303"/>
                </a:cubicBezTo>
                <a:lnTo>
                  <a:pt x="0" y="303"/>
                </a:lnTo>
                <a:cubicBezTo>
                  <a:pt x="0" y="343"/>
                  <a:pt x="27" y="380"/>
                  <a:pt x="65" y="394"/>
                </a:cubicBezTo>
                <a:lnTo>
                  <a:pt x="65" y="394"/>
                </a:lnTo>
                <a:cubicBezTo>
                  <a:pt x="75" y="397"/>
                  <a:pt x="86" y="399"/>
                  <a:pt x="97" y="399"/>
                </a:cubicBezTo>
                <a:lnTo>
                  <a:pt x="126" y="399"/>
                </a:lnTo>
                <a:lnTo>
                  <a:pt x="126" y="399"/>
                </a:lnTo>
                <a:cubicBezTo>
                  <a:pt x="131" y="399"/>
                  <a:pt x="135" y="395"/>
                  <a:pt x="135" y="390"/>
                </a:cubicBezTo>
                <a:lnTo>
                  <a:pt x="135" y="214"/>
                </a:lnTo>
                <a:lnTo>
                  <a:pt x="135" y="214"/>
                </a:lnTo>
                <a:cubicBezTo>
                  <a:pt x="135" y="210"/>
                  <a:pt x="131" y="206"/>
                  <a:pt x="126" y="206"/>
                </a:cubicBezTo>
                <a:lnTo>
                  <a:pt x="106" y="206"/>
                </a:lnTo>
                <a:lnTo>
                  <a:pt x="106" y="155"/>
                </a:lnTo>
                <a:lnTo>
                  <a:pt x="106" y="155"/>
                </a:lnTo>
                <a:cubicBezTo>
                  <a:pt x="106" y="79"/>
                  <a:pt x="168" y="17"/>
                  <a:pt x="245" y="17"/>
                </a:cubicBezTo>
                <a:lnTo>
                  <a:pt x="245" y="17"/>
                </a:lnTo>
                <a:cubicBezTo>
                  <a:pt x="321" y="17"/>
                  <a:pt x="383" y="79"/>
                  <a:pt x="383" y="155"/>
                </a:cubicBezTo>
                <a:lnTo>
                  <a:pt x="383" y="206"/>
                </a:lnTo>
                <a:lnTo>
                  <a:pt x="363" y="206"/>
                </a:lnTo>
                <a:lnTo>
                  <a:pt x="363" y="206"/>
                </a:lnTo>
                <a:cubicBezTo>
                  <a:pt x="358" y="206"/>
                  <a:pt x="354" y="210"/>
                  <a:pt x="354" y="214"/>
                </a:cubicBezTo>
                <a:lnTo>
                  <a:pt x="354" y="390"/>
                </a:lnTo>
                <a:lnTo>
                  <a:pt x="354" y="390"/>
                </a:lnTo>
                <a:cubicBezTo>
                  <a:pt x="354" y="395"/>
                  <a:pt x="358" y="399"/>
                  <a:pt x="363" y="399"/>
                </a:cubicBezTo>
                <a:lnTo>
                  <a:pt x="383" y="399"/>
                </a:lnTo>
                <a:lnTo>
                  <a:pt x="383" y="449"/>
                </a:lnTo>
                <a:lnTo>
                  <a:pt x="383" y="450"/>
                </a:lnTo>
                <a:lnTo>
                  <a:pt x="383" y="450"/>
                </a:lnTo>
                <a:cubicBezTo>
                  <a:pt x="383" y="455"/>
                  <a:pt x="381" y="460"/>
                  <a:pt x="377" y="464"/>
                </a:cubicBezTo>
                <a:lnTo>
                  <a:pt x="377" y="464"/>
                </a:lnTo>
                <a:cubicBezTo>
                  <a:pt x="374" y="468"/>
                  <a:pt x="369" y="471"/>
                  <a:pt x="363" y="471"/>
                </a:cubicBezTo>
                <a:lnTo>
                  <a:pt x="363" y="471"/>
                </a:lnTo>
                <a:lnTo>
                  <a:pt x="310" y="471"/>
                </a:lnTo>
                <a:lnTo>
                  <a:pt x="310" y="471"/>
                </a:lnTo>
                <a:cubicBezTo>
                  <a:pt x="309" y="464"/>
                  <a:pt x="306" y="457"/>
                  <a:pt x="301" y="452"/>
                </a:cubicBezTo>
                <a:lnTo>
                  <a:pt x="301" y="452"/>
                </a:lnTo>
                <a:cubicBezTo>
                  <a:pt x="293" y="445"/>
                  <a:pt x="284" y="440"/>
                  <a:pt x="274" y="440"/>
                </a:cubicBezTo>
                <a:lnTo>
                  <a:pt x="274" y="440"/>
                </a:lnTo>
                <a:cubicBezTo>
                  <a:pt x="253" y="440"/>
                  <a:pt x="236" y="458"/>
                  <a:pt x="236" y="480"/>
                </a:cubicBezTo>
                <a:lnTo>
                  <a:pt x="236" y="480"/>
                </a:lnTo>
                <a:cubicBezTo>
                  <a:pt x="236" y="484"/>
                  <a:pt x="240" y="488"/>
                  <a:pt x="245" y="488"/>
                </a:cubicBezTo>
                <a:lnTo>
                  <a:pt x="303" y="488"/>
                </a:lnTo>
                <a:lnTo>
                  <a:pt x="363" y="488"/>
                </a:lnTo>
                <a:lnTo>
                  <a:pt x="363" y="488"/>
                </a:lnTo>
                <a:lnTo>
                  <a:pt x="363" y="488"/>
                </a:lnTo>
                <a:cubicBezTo>
                  <a:pt x="373" y="488"/>
                  <a:pt x="382" y="483"/>
                  <a:pt x="390" y="476"/>
                </a:cubicBezTo>
                <a:lnTo>
                  <a:pt x="390" y="476"/>
                </a:lnTo>
                <a:cubicBezTo>
                  <a:pt x="397" y="470"/>
                  <a:pt x="401" y="460"/>
                  <a:pt x="401" y="450"/>
                </a:cubicBezTo>
                <a:lnTo>
                  <a:pt x="401" y="449"/>
                </a:lnTo>
                <a:lnTo>
                  <a:pt x="401" y="398"/>
                </a:lnTo>
                <a:lnTo>
                  <a:pt x="401" y="398"/>
                </a:lnTo>
                <a:cubicBezTo>
                  <a:pt x="409" y="397"/>
                  <a:pt x="417" y="396"/>
                  <a:pt x="424" y="394"/>
                </a:cubicBezTo>
                <a:lnTo>
                  <a:pt x="424" y="394"/>
                </a:lnTo>
                <a:cubicBezTo>
                  <a:pt x="463" y="380"/>
                  <a:pt x="489" y="344"/>
                  <a:pt x="489" y="303"/>
                </a:cubicBezTo>
                <a:lnTo>
                  <a:pt x="489" y="303"/>
                </a:lnTo>
                <a:cubicBezTo>
                  <a:pt x="489" y="261"/>
                  <a:pt x="463" y="225"/>
                  <a:pt x="424" y="212"/>
                </a:cubicBezTo>
                <a:close/>
              </a:path>
            </a:pathLst>
          </a:custGeom>
          <a:solidFill>
            <a:schemeClr val="accent2"/>
          </a:solidFill>
          <a:ln>
            <a:noFill/>
          </a:ln>
          <a:effectLst/>
        </p:spPr>
        <p:txBody>
          <a:bodyPr wrap="none" anchor="ctr"/>
          <a:lstStyle/>
          <a:p>
            <a:endParaRPr lang="en-US" sz="7197" dirty="0">
              <a:latin typeface="Open Sans Regular" charset="0"/>
            </a:endParaRPr>
          </a:p>
        </p:txBody>
      </p:sp>
      <p:grpSp>
        <p:nvGrpSpPr>
          <p:cNvPr id="75" name="Group 74"/>
          <p:cNvGrpSpPr/>
          <p:nvPr/>
        </p:nvGrpSpPr>
        <p:grpSpPr>
          <a:xfrm>
            <a:off x="14044984" y="4425869"/>
            <a:ext cx="1841812" cy="1674378"/>
            <a:chOff x="2790820" y="6602587"/>
            <a:chExt cx="1068508" cy="971373"/>
          </a:xfrm>
          <a:solidFill>
            <a:schemeClr val="accent3"/>
          </a:solidFill>
        </p:grpSpPr>
        <p:sp>
          <p:nvSpPr>
            <p:cNvPr id="76" name="Freeform 75"/>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77" name="Freeform 76"/>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
        <p:nvSpPr>
          <p:cNvPr id="78" name="Freeform 248"/>
          <p:cNvSpPr>
            <a:spLocks noChangeArrowheads="1"/>
          </p:cNvSpPr>
          <p:nvPr/>
        </p:nvSpPr>
        <p:spPr bwMode="auto">
          <a:xfrm>
            <a:off x="19779503" y="4402503"/>
            <a:ext cx="1093402" cy="1710474"/>
          </a:xfrm>
          <a:custGeom>
            <a:avLst/>
            <a:gdLst>
              <a:gd name="T0" fmla="*/ 419 w 445"/>
              <a:gd name="T1" fmla="*/ 253 h 698"/>
              <a:gd name="T2" fmla="*/ 234 w 445"/>
              <a:gd name="T3" fmla="*/ 253 h 698"/>
              <a:gd name="T4" fmla="*/ 234 w 445"/>
              <a:gd name="T5" fmla="*/ 232 h 698"/>
              <a:gd name="T6" fmla="*/ 234 w 445"/>
              <a:gd name="T7" fmla="*/ 232 h 698"/>
              <a:gd name="T8" fmla="*/ 276 w 445"/>
              <a:gd name="T9" fmla="*/ 180 h 698"/>
              <a:gd name="T10" fmla="*/ 276 w 445"/>
              <a:gd name="T11" fmla="*/ 97 h 698"/>
              <a:gd name="T12" fmla="*/ 276 w 445"/>
              <a:gd name="T13" fmla="*/ 97 h 698"/>
              <a:gd name="T14" fmla="*/ 234 w 445"/>
              <a:gd name="T15" fmla="*/ 46 h 698"/>
              <a:gd name="T16" fmla="*/ 234 w 445"/>
              <a:gd name="T17" fmla="*/ 27 h 698"/>
              <a:gd name="T18" fmla="*/ 234 w 445"/>
              <a:gd name="T19" fmla="*/ 27 h 698"/>
              <a:gd name="T20" fmla="*/ 419 w 445"/>
              <a:gd name="T21" fmla="*/ 223 h 698"/>
              <a:gd name="T22" fmla="*/ 419 w 445"/>
              <a:gd name="T23" fmla="*/ 253 h 698"/>
              <a:gd name="T24" fmla="*/ 222 w 445"/>
              <a:gd name="T25" fmla="*/ 673 h 698"/>
              <a:gd name="T26" fmla="*/ 222 w 445"/>
              <a:gd name="T27" fmla="*/ 673 h 698"/>
              <a:gd name="T28" fmla="*/ 24 w 445"/>
              <a:gd name="T29" fmla="*/ 475 h 698"/>
              <a:gd name="T30" fmla="*/ 24 w 445"/>
              <a:gd name="T31" fmla="*/ 277 h 698"/>
              <a:gd name="T32" fmla="*/ 419 w 445"/>
              <a:gd name="T33" fmla="*/ 277 h 698"/>
              <a:gd name="T34" fmla="*/ 419 w 445"/>
              <a:gd name="T35" fmla="*/ 475 h 698"/>
              <a:gd name="T36" fmla="*/ 419 w 445"/>
              <a:gd name="T37" fmla="*/ 475 h 698"/>
              <a:gd name="T38" fmla="*/ 222 w 445"/>
              <a:gd name="T39" fmla="*/ 673 h 698"/>
              <a:gd name="T40" fmla="*/ 209 w 445"/>
              <a:gd name="T41" fmla="*/ 27 h 698"/>
              <a:gd name="T42" fmla="*/ 209 w 445"/>
              <a:gd name="T43" fmla="*/ 46 h 698"/>
              <a:gd name="T44" fmla="*/ 209 w 445"/>
              <a:gd name="T45" fmla="*/ 46 h 698"/>
              <a:gd name="T46" fmla="*/ 167 w 445"/>
              <a:gd name="T47" fmla="*/ 97 h 698"/>
              <a:gd name="T48" fmla="*/ 167 w 445"/>
              <a:gd name="T49" fmla="*/ 180 h 698"/>
              <a:gd name="T50" fmla="*/ 167 w 445"/>
              <a:gd name="T51" fmla="*/ 180 h 698"/>
              <a:gd name="T52" fmla="*/ 209 w 445"/>
              <a:gd name="T53" fmla="*/ 232 h 698"/>
              <a:gd name="T54" fmla="*/ 209 w 445"/>
              <a:gd name="T55" fmla="*/ 253 h 698"/>
              <a:gd name="T56" fmla="*/ 24 w 445"/>
              <a:gd name="T57" fmla="*/ 253 h 698"/>
              <a:gd name="T58" fmla="*/ 24 w 445"/>
              <a:gd name="T59" fmla="*/ 223 h 698"/>
              <a:gd name="T60" fmla="*/ 24 w 445"/>
              <a:gd name="T61" fmla="*/ 223 h 698"/>
              <a:gd name="T62" fmla="*/ 209 w 445"/>
              <a:gd name="T63" fmla="*/ 27 h 698"/>
              <a:gd name="T64" fmla="*/ 222 w 445"/>
              <a:gd name="T65" fmla="*/ 210 h 698"/>
              <a:gd name="T66" fmla="*/ 222 w 445"/>
              <a:gd name="T67" fmla="*/ 210 h 698"/>
              <a:gd name="T68" fmla="*/ 192 w 445"/>
              <a:gd name="T69" fmla="*/ 180 h 698"/>
              <a:gd name="T70" fmla="*/ 192 w 445"/>
              <a:gd name="T71" fmla="*/ 97 h 698"/>
              <a:gd name="T72" fmla="*/ 192 w 445"/>
              <a:gd name="T73" fmla="*/ 97 h 698"/>
              <a:gd name="T74" fmla="*/ 222 w 445"/>
              <a:gd name="T75" fmla="*/ 67 h 698"/>
              <a:gd name="T76" fmla="*/ 222 w 445"/>
              <a:gd name="T77" fmla="*/ 67 h 698"/>
              <a:gd name="T78" fmla="*/ 251 w 445"/>
              <a:gd name="T79" fmla="*/ 97 h 698"/>
              <a:gd name="T80" fmla="*/ 251 w 445"/>
              <a:gd name="T81" fmla="*/ 180 h 698"/>
              <a:gd name="T82" fmla="*/ 251 w 445"/>
              <a:gd name="T83" fmla="*/ 180 h 698"/>
              <a:gd name="T84" fmla="*/ 222 w 445"/>
              <a:gd name="T85" fmla="*/ 210 h 698"/>
              <a:gd name="T86" fmla="*/ 222 w 445"/>
              <a:gd name="T87" fmla="*/ 0 h 698"/>
              <a:gd name="T88" fmla="*/ 222 w 445"/>
              <a:gd name="T89" fmla="*/ 0 h 698"/>
              <a:gd name="T90" fmla="*/ 0 w 445"/>
              <a:gd name="T91" fmla="*/ 223 h 698"/>
              <a:gd name="T92" fmla="*/ 0 w 445"/>
              <a:gd name="T93" fmla="*/ 475 h 698"/>
              <a:gd name="T94" fmla="*/ 0 w 445"/>
              <a:gd name="T95" fmla="*/ 475 h 698"/>
              <a:gd name="T96" fmla="*/ 222 w 445"/>
              <a:gd name="T97" fmla="*/ 697 h 698"/>
              <a:gd name="T98" fmla="*/ 222 w 445"/>
              <a:gd name="T99" fmla="*/ 697 h 698"/>
              <a:gd name="T100" fmla="*/ 444 w 445"/>
              <a:gd name="T101" fmla="*/ 475 h 698"/>
              <a:gd name="T102" fmla="*/ 444 w 445"/>
              <a:gd name="T103" fmla="*/ 223 h 698"/>
              <a:gd name="T104" fmla="*/ 444 w 445"/>
              <a:gd name="T105" fmla="*/ 223 h 698"/>
              <a:gd name="T106" fmla="*/ 222 w 445"/>
              <a:gd name="T107"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5" h="698">
                <a:moveTo>
                  <a:pt x="419" y="253"/>
                </a:moveTo>
                <a:lnTo>
                  <a:pt x="234" y="253"/>
                </a:lnTo>
                <a:lnTo>
                  <a:pt x="234" y="232"/>
                </a:lnTo>
                <a:lnTo>
                  <a:pt x="234" y="232"/>
                </a:lnTo>
                <a:cubicBezTo>
                  <a:pt x="258" y="227"/>
                  <a:pt x="276" y="207"/>
                  <a:pt x="276" y="180"/>
                </a:cubicBezTo>
                <a:lnTo>
                  <a:pt x="276" y="97"/>
                </a:lnTo>
                <a:lnTo>
                  <a:pt x="276" y="97"/>
                </a:lnTo>
                <a:cubicBezTo>
                  <a:pt x="276" y="71"/>
                  <a:pt x="258" y="50"/>
                  <a:pt x="234" y="46"/>
                </a:cubicBezTo>
                <a:lnTo>
                  <a:pt x="234" y="27"/>
                </a:lnTo>
                <a:lnTo>
                  <a:pt x="234" y="27"/>
                </a:lnTo>
                <a:cubicBezTo>
                  <a:pt x="337" y="34"/>
                  <a:pt x="419" y="119"/>
                  <a:pt x="419" y="223"/>
                </a:cubicBezTo>
                <a:lnTo>
                  <a:pt x="419" y="253"/>
                </a:lnTo>
                <a:close/>
                <a:moveTo>
                  <a:pt x="222" y="673"/>
                </a:moveTo>
                <a:lnTo>
                  <a:pt x="222" y="673"/>
                </a:lnTo>
                <a:cubicBezTo>
                  <a:pt x="113" y="673"/>
                  <a:pt x="24" y="583"/>
                  <a:pt x="24" y="475"/>
                </a:cubicBezTo>
                <a:lnTo>
                  <a:pt x="24" y="277"/>
                </a:lnTo>
                <a:lnTo>
                  <a:pt x="419" y="277"/>
                </a:lnTo>
                <a:lnTo>
                  <a:pt x="419" y="475"/>
                </a:lnTo>
                <a:lnTo>
                  <a:pt x="419" y="475"/>
                </a:lnTo>
                <a:cubicBezTo>
                  <a:pt x="419" y="583"/>
                  <a:pt x="331" y="673"/>
                  <a:pt x="222" y="673"/>
                </a:cubicBezTo>
                <a:close/>
                <a:moveTo>
                  <a:pt x="209" y="27"/>
                </a:moveTo>
                <a:lnTo>
                  <a:pt x="209" y="46"/>
                </a:lnTo>
                <a:lnTo>
                  <a:pt x="209" y="46"/>
                </a:lnTo>
                <a:cubicBezTo>
                  <a:pt x="185" y="50"/>
                  <a:pt x="167" y="71"/>
                  <a:pt x="167" y="97"/>
                </a:cubicBezTo>
                <a:lnTo>
                  <a:pt x="167" y="180"/>
                </a:lnTo>
                <a:lnTo>
                  <a:pt x="167" y="180"/>
                </a:lnTo>
                <a:cubicBezTo>
                  <a:pt x="167" y="207"/>
                  <a:pt x="185" y="227"/>
                  <a:pt x="209" y="232"/>
                </a:cubicBezTo>
                <a:lnTo>
                  <a:pt x="209" y="253"/>
                </a:lnTo>
                <a:lnTo>
                  <a:pt x="24" y="253"/>
                </a:lnTo>
                <a:lnTo>
                  <a:pt x="24" y="223"/>
                </a:lnTo>
                <a:lnTo>
                  <a:pt x="24" y="223"/>
                </a:lnTo>
                <a:cubicBezTo>
                  <a:pt x="24" y="119"/>
                  <a:pt x="106" y="34"/>
                  <a:pt x="209" y="27"/>
                </a:cubicBezTo>
                <a:close/>
                <a:moveTo>
                  <a:pt x="222" y="210"/>
                </a:moveTo>
                <a:lnTo>
                  <a:pt x="222" y="210"/>
                </a:lnTo>
                <a:cubicBezTo>
                  <a:pt x="205" y="210"/>
                  <a:pt x="192" y="197"/>
                  <a:pt x="192" y="180"/>
                </a:cubicBezTo>
                <a:lnTo>
                  <a:pt x="192" y="97"/>
                </a:lnTo>
                <a:lnTo>
                  <a:pt x="192" y="97"/>
                </a:lnTo>
                <a:cubicBezTo>
                  <a:pt x="192" y="81"/>
                  <a:pt x="205" y="67"/>
                  <a:pt x="222" y="67"/>
                </a:cubicBezTo>
                <a:lnTo>
                  <a:pt x="222" y="67"/>
                </a:lnTo>
                <a:cubicBezTo>
                  <a:pt x="239" y="67"/>
                  <a:pt x="251" y="81"/>
                  <a:pt x="251" y="97"/>
                </a:cubicBezTo>
                <a:lnTo>
                  <a:pt x="251" y="180"/>
                </a:lnTo>
                <a:lnTo>
                  <a:pt x="251" y="180"/>
                </a:lnTo>
                <a:cubicBezTo>
                  <a:pt x="251" y="197"/>
                  <a:pt x="239" y="210"/>
                  <a:pt x="222" y="210"/>
                </a:cubicBezTo>
                <a:close/>
                <a:moveTo>
                  <a:pt x="222" y="0"/>
                </a:moveTo>
                <a:lnTo>
                  <a:pt x="222" y="0"/>
                </a:lnTo>
                <a:cubicBezTo>
                  <a:pt x="100" y="0"/>
                  <a:pt x="0" y="100"/>
                  <a:pt x="0" y="223"/>
                </a:cubicBezTo>
                <a:lnTo>
                  <a:pt x="0" y="475"/>
                </a:lnTo>
                <a:lnTo>
                  <a:pt x="0" y="475"/>
                </a:lnTo>
                <a:cubicBezTo>
                  <a:pt x="0" y="597"/>
                  <a:pt x="100" y="697"/>
                  <a:pt x="222" y="697"/>
                </a:cubicBezTo>
                <a:lnTo>
                  <a:pt x="222" y="697"/>
                </a:lnTo>
                <a:cubicBezTo>
                  <a:pt x="344" y="697"/>
                  <a:pt x="444" y="597"/>
                  <a:pt x="444" y="475"/>
                </a:cubicBezTo>
                <a:lnTo>
                  <a:pt x="444" y="223"/>
                </a:lnTo>
                <a:lnTo>
                  <a:pt x="444" y="223"/>
                </a:lnTo>
                <a:cubicBezTo>
                  <a:pt x="444" y="100"/>
                  <a:pt x="344" y="0"/>
                  <a:pt x="222" y="0"/>
                </a:cubicBezTo>
                <a:close/>
              </a:path>
            </a:pathLst>
          </a:custGeom>
          <a:solidFill>
            <a:schemeClr val="accent4"/>
          </a:solidFill>
          <a:ln>
            <a:noFill/>
          </a:ln>
          <a:effectLst/>
        </p:spPr>
        <p:txBody>
          <a:bodyPr wrap="none" anchor="ctr"/>
          <a:lstStyle/>
          <a:p>
            <a:endParaRPr lang="en-US" sz="7197" dirty="0">
              <a:latin typeface="Open Sans Regular" charset="0"/>
            </a:endParaRPr>
          </a:p>
        </p:txBody>
      </p:sp>
      <p:grpSp>
        <p:nvGrpSpPr>
          <p:cNvPr id="84" name="Group 83"/>
          <p:cNvGrpSpPr/>
          <p:nvPr/>
        </p:nvGrpSpPr>
        <p:grpSpPr>
          <a:xfrm>
            <a:off x="3175070" y="4246312"/>
            <a:ext cx="1923833" cy="1815737"/>
            <a:chOff x="8632827" y="1898771"/>
            <a:chExt cx="717653" cy="677329"/>
          </a:xfrm>
          <a:solidFill>
            <a:schemeClr val="accent1"/>
          </a:solidFill>
        </p:grpSpPr>
        <p:sp>
          <p:nvSpPr>
            <p:cNvPr id="85" name="Freeform 210"/>
            <p:cNvSpPr>
              <a:spLocks noChangeArrowheads="1"/>
            </p:cNvSpPr>
            <p:nvPr/>
          </p:nvSpPr>
          <p:spPr bwMode="auto">
            <a:xfrm>
              <a:off x="8632827" y="2148739"/>
              <a:ext cx="717653" cy="427361"/>
            </a:xfrm>
            <a:custGeom>
              <a:avLst/>
              <a:gdLst>
                <a:gd name="T0" fmla="*/ 318 w 391"/>
                <a:gd name="T1" fmla="*/ 170 h 235"/>
                <a:gd name="T2" fmla="*/ 317 w 391"/>
                <a:gd name="T3" fmla="*/ 170 h 235"/>
                <a:gd name="T4" fmla="*/ 317 w 391"/>
                <a:gd name="T5" fmla="*/ 170 h 235"/>
                <a:gd name="T6" fmla="*/ 312 w 391"/>
                <a:gd name="T7" fmla="*/ 170 h 235"/>
                <a:gd name="T8" fmla="*/ 312 w 391"/>
                <a:gd name="T9" fmla="*/ 170 h 235"/>
                <a:gd name="T10" fmla="*/ 313 w 391"/>
                <a:gd name="T11" fmla="*/ 167 h 235"/>
                <a:gd name="T12" fmla="*/ 313 w 391"/>
                <a:gd name="T13" fmla="*/ 167 h 235"/>
                <a:gd name="T14" fmla="*/ 323 w 391"/>
                <a:gd name="T15" fmla="*/ 139 h 235"/>
                <a:gd name="T16" fmla="*/ 323 w 391"/>
                <a:gd name="T17" fmla="*/ 139 h 235"/>
                <a:gd name="T18" fmla="*/ 324 w 391"/>
                <a:gd name="T19" fmla="*/ 133 h 235"/>
                <a:gd name="T20" fmla="*/ 324 w 391"/>
                <a:gd name="T21" fmla="*/ 133 h 235"/>
                <a:gd name="T22" fmla="*/ 327 w 391"/>
                <a:gd name="T23" fmla="*/ 102 h 235"/>
                <a:gd name="T24" fmla="*/ 327 w 391"/>
                <a:gd name="T25" fmla="*/ 66 h 235"/>
                <a:gd name="T26" fmla="*/ 327 w 391"/>
                <a:gd name="T27" fmla="*/ 66 h 235"/>
                <a:gd name="T28" fmla="*/ 370 w 391"/>
                <a:gd name="T29" fmla="*/ 118 h 235"/>
                <a:gd name="T30" fmla="*/ 370 w 391"/>
                <a:gd name="T31" fmla="*/ 118 h 235"/>
                <a:gd name="T32" fmla="*/ 318 w 391"/>
                <a:gd name="T33" fmla="*/ 170 h 235"/>
                <a:gd name="T34" fmla="*/ 308 w 391"/>
                <a:gd name="T35" fmla="*/ 56 h 235"/>
                <a:gd name="T36" fmla="*/ 308 w 391"/>
                <a:gd name="T37" fmla="*/ 102 h 235"/>
                <a:gd name="T38" fmla="*/ 308 w 391"/>
                <a:gd name="T39" fmla="*/ 102 h 235"/>
                <a:gd name="T40" fmla="*/ 307 w 391"/>
                <a:gd name="T41" fmla="*/ 120 h 235"/>
                <a:gd name="T42" fmla="*/ 307 w 391"/>
                <a:gd name="T43" fmla="*/ 120 h 235"/>
                <a:gd name="T44" fmla="*/ 291 w 391"/>
                <a:gd name="T45" fmla="*/ 172 h 235"/>
                <a:gd name="T46" fmla="*/ 291 w 391"/>
                <a:gd name="T47" fmla="*/ 172 h 235"/>
                <a:gd name="T48" fmla="*/ 252 w 391"/>
                <a:gd name="T49" fmla="*/ 217 h 235"/>
                <a:gd name="T50" fmla="*/ 75 w 391"/>
                <a:gd name="T51" fmla="*/ 217 h 235"/>
                <a:gd name="T52" fmla="*/ 75 w 391"/>
                <a:gd name="T53" fmla="*/ 217 h 235"/>
                <a:gd name="T54" fmla="*/ 19 w 391"/>
                <a:gd name="T55" fmla="*/ 102 h 235"/>
                <a:gd name="T56" fmla="*/ 19 w 391"/>
                <a:gd name="T57" fmla="*/ 19 h 235"/>
                <a:gd name="T58" fmla="*/ 308 w 391"/>
                <a:gd name="T59" fmla="*/ 19 h 235"/>
                <a:gd name="T60" fmla="*/ 308 w 391"/>
                <a:gd name="T61" fmla="*/ 56 h 235"/>
                <a:gd name="T62" fmla="*/ 327 w 391"/>
                <a:gd name="T63" fmla="*/ 48 h 235"/>
                <a:gd name="T64" fmla="*/ 327 w 391"/>
                <a:gd name="T65" fmla="*/ 10 h 235"/>
                <a:gd name="T66" fmla="*/ 327 w 391"/>
                <a:gd name="T67" fmla="*/ 10 h 235"/>
                <a:gd name="T68" fmla="*/ 318 w 391"/>
                <a:gd name="T69" fmla="*/ 0 h 235"/>
                <a:gd name="T70" fmla="*/ 10 w 391"/>
                <a:gd name="T71" fmla="*/ 0 h 235"/>
                <a:gd name="T72" fmla="*/ 10 w 391"/>
                <a:gd name="T73" fmla="*/ 0 h 235"/>
                <a:gd name="T74" fmla="*/ 0 w 391"/>
                <a:gd name="T75" fmla="*/ 10 h 235"/>
                <a:gd name="T76" fmla="*/ 0 w 391"/>
                <a:gd name="T77" fmla="*/ 102 h 235"/>
                <a:gd name="T78" fmla="*/ 0 w 391"/>
                <a:gd name="T79" fmla="*/ 102 h 235"/>
                <a:gd name="T80" fmla="*/ 67 w 391"/>
                <a:gd name="T81" fmla="*/ 233 h 235"/>
                <a:gd name="T82" fmla="*/ 67 w 391"/>
                <a:gd name="T83" fmla="*/ 233 h 235"/>
                <a:gd name="T84" fmla="*/ 73 w 391"/>
                <a:gd name="T85" fmla="*/ 234 h 235"/>
                <a:gd name="T86" fmla="*/ 256 w 391"/>
                <a:gd name="T87" fmla="*/ 234 h 235"/>
                <a:gd name="T88" fmla="*/ 256 w 391"/>
                <a:gd name="T89" fmla="*/ 234 h 235"/>
                <a:gd name="T90" fmla="*/ 260 w 391"/>
                <a:gd name="T91" fmla="*/ 233 h 235"/>
                <a:gd name="T92" fmla="*/ 260 w 391"/>
                <a:gd name="T93" fmla="*/ 233 h 235"/>
                <a:gd name="T94" fmla="*/ 302 w 391"/>
                <a:gd name="T95" fmla="*/ 186 h 235"/>
                <a:gd name="T96" fmla="*/ 302 w 391"/>
                <a:gd name="T97" fmla="*/ 186 h 235"/>
                <a:gd name="T98" fmla="*/ 317 w 391"/>
                <a:gd name="T99" fmla="*/ 188 h 235"/>
                <a:gd name="T100" fmla="*/ 318 w 391"/>
                <a:gd name="T101" fmla="*/ 188 h 235"/>
                <a:gd name="T102" fmla="*/ 318 w 391"/>
                <a:gd name="T103" fmla="*/ 188 h 235"/>
                <a:gd name="T104" fmla="*/ 389 w 391"/>
                <a:gd name="T105" fmla="*/ 119 h 235"/>
                <a:gd name="T106" fmla="*/ 389 w 391"/>
                <a:gd name="T107" fmla="*/ 119 h 235"/>
                <a:gd name="T108" fmla="*/ 327 w 391"/>
                <a:gd name="T109"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1" h="235">
                  <a:moveTo>
                    <a:pt x="318" y="170"/>
                  </a:moveTo>
                  <a:lnTo>
                    <a:pt x="317" y="170"/>
                  </a:lnTo>
                  <a:lnTo>
                    <a:pt x="317" y="170"/>
                  </a:lnTo>
                  <a:cubicBezTo>
                    <a:pt x="315" y="170"/>
                    <a:pt x="314" y="170"/>
                    <a:pt x="312" y="170"/>
                  </a:cubicBezTo>
                  <a:lnTo>
                    <a:pt x="312" y="170"/>
                  </a:lnTo>
                  <a:cubicBezTo>
                    <a:pt x="312" y="169"/>
                    <a:pt x="312" y="168"/>
                    <a:pt x="313" y="167"/>
                  </a:cubicBezTo>
                  <a:lnTo>
                    <a:pt x="313" y="167"/>
                  </a:lnTo>
                  <a:cubicBezTo>
                    <a:pt x="317" y="158"/>
                    <a:pt x="320" y="148"/>
                    <a:pt x="323" y="139"/>
                  </a:cubicBezTo>
                  <a:lnTo>
                    <a:pt x="323" y="139"/>
                  </a:lnTo>
                  <a:cubicBezTo>
                    <a:pt x="323" y="137"/>
                    <a:pt x="323" y="135"/>
                    <a:pt x="324" y="133"/>
                  </a:cubicBezTo>
                  <a:lnTo>
                    <a:pt x="324" y="133"/>
                  </a:lnTo>
                  <a:cubicBezTo>
                    <a:pt x="326" y="124"/>
                    <a:pt x="327" y="113"/>
                    <a:pt x="327" y="102"/>
                  </a:cubicBezTo>
                  <a:lnTo>
                    <a:pt x="327" y="66"/>
                  </a:lnTo>
                  <a:lnTo>
                    <a:pt x="327" y="66"/>
                  </a:lnTo>
                  <a:cubicBezTo>
                    <a:pt x="352" y="71"/>
                    <a:pt x="371" y="92"/>
                    <a:pt x="370" y="118"/>
                  </a:cubicBezTo>
                  <a:lnTo>
                    <a:pt x="370" y="118"/>
                  </a:lnTo>
                  <a:cubicBezTo>
                    <a:pt x="370" y="147"/>
                    <a:pt x="347" y="170"/>
                    <a:pt x="318" y="170"/>
                  </a:cubicBezTo>
                  <a:close/>
                  <a:moveTo>
                    <a:pt x="308" y="56"/>
                  </a:moveTo>
                  <a:lnTo>
                    <a:pt x="308" y="102"/>
                  </a:lnTo>
                  <a:lnTo>
                    <a:pt x="308" y="102"/>
                  </a:lnTo>
                  <a:cubicBezTo>
                    <a:pt x="308" y="108"/>
                    <a:pt x="308" y="114"/>
                    <a:pt x="307" y="120"/>
                  </a:cubicBezTo>
                  <a:lnTo>
                    <a:pt x="307" y="120"/>
                  </a:lnTo>
                  <a:cubicBezTo>
                    <a:pt x="306" y="139"/>
                    <a:pt x="300" y="155"/>
                    <a:pt x="291" y="172"/>
                  </a:cubicBezTo>
                  <a:lnTo>
                    <a:pt x="291" y="172"/>
                  </a:lnTo>
                  <a:cubicBezTo>
                    <a:pt x="281" y="189"/>
                    <a:pt x="268" y="204"/>
                    <a:pt x="252" y="217"/>
                  </a:cubicBezTo>
                  <a:lnTo>
                    <a:pt x="75" y="217"/>
                  </a:lnTo>
                  <a:lnTo>
                    <a:pt x="75" y="217"/>
                  </a:lnTo>
                  <a:cubicBezTo>
                    <a:pt x="39" y="188"/>
                    <a:pt x="19" y="147"/>
                    <a:pt x="19" y="102"/>
                  </a:cubicBezTo>
                  <a:lnTo>
                    <a:pt x="19" y="19"/>
                  </a:lnTo>
                  <a:lnTo>
                    <a:pt x="308" y="19"/>
                  </a:lnTo>
                  <a:lnTo>
                    <a:pt x="308" y="56"/>
                  </a:lnTo>
                  <a:close/>
                  <a:moveTo>
                    <a:pt x="327" y="48"/>
                  </a:moveTo>
                  <a:lnTo>
                    <a:pt x="327" y="10"/>
                  </a:lnTo>
                  <a:lnTo>
                    <a:pt x="327" y="10"/>
                  </a:lnTo>
                  <a:cubicBezTo>
                    <a:pt x="327" y="5"/>
                    <a:pt x="323" y="0"/>
                    <a:pt x="318" y="0"/>
                  </a:cubicBezTo>
                  <a:lnTo>
                    <a:pt x="10" y="0"/>
                  </a:lnTo>
                  <a:lnTo>
                    <a:pt x="10" y="0"/>
                  </a:lnTo>
                  <a:cubicBezTo>
                    <a:pt x="5" y="0"/>
                    <a:pt x="0" y="5"/>
                    <a:pt x="0" y="10"/>
                  </a:cubicBezTo>
                  <a:lnTo>
                    <a:pt x="0" y="102"/>
                  </a:lnTo>
                  <a:lnTo>
                    <a:pt x="0" y="102"/>
                  </a:lnTo>
                  <a:cubicBezTo>
                    <a:pt x="0" y="154"/>
                    <a:pt x="25" y="202"/>
                    <a:pt x="67" y="233"/>
                  </a:cubicBezTo>
                  <a:lnTo>
                    <a:pt x="67" y="233"/>
                  </a:lnTo>
                  <a:cubicBezTo>
                    <a:pt x="69" y="234"/>
                    <a:pt x="71" y="234"/>
                    <a:pt x="73" y="234"/>
                  </a:cubicBezTo>
                  <a:lnTo>
                    <a:pt x="256" y="234"/>
                  </a:lnTo>
                  <a:lnTo>
                    <a:pt x="256" y="234"/>
                  </a:lnTo>
                  <a:cubicBezTo>
                    <a:pt x="257" y="234"/>
                    <a:pt x="259" y="234"/>
                    <a:pt x="260" y="233"/>
                  </a:cubicBezTo>
                  <a:lnTo>
                    <a:pt x="260" y="233"/>
                  </a:lnTo>
                  <a:cubicBezTo>
                    <a:pt x="278" y="220"/>
                    <a:pt x="292" y="204"/>
                    <a:pt x="302" y="186"/>
                  </a:cubicBezTo>
                  <a:lnTo>
                    <a:pt x="302" y="186"/>
                  </a:lnTo>
                  <a:cubicBezTo>
                    <a:pt x="307" y="187"/>
                    <a:pt x="312" y="188"/>
                    <a:pt x="317" y="188"/>
                  </a:cubicBezTo>
                  <a:lnTo>
                    <a:pt x="318" y="188"/>
                  </a:lnTo>
                  <a:lnTo>
                    <a:pt x="318" y="188"/>
                  </a:lnTo>
                  <a:cubicBezTo>
                    <a:pt x="356" y="188"/>
                    <a:pt x="389" y="157"/>
                    <a:pt x="389" y="119"/>
                  </a:cubicBezTo>
                  <a:lnTo>
                    <a:pt x="389" y="119"/>
                  </a:lnTo>
                  <a:cubicBezTo>
                    <a:pt x="390" y="83"/>
                    <a:pt x="362" y="52"/>
                    <a:pt x="327" y="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86" name="Freeform 211"/>
            <p:cNvSpPr>
              <a:spLocks noChangeArrowheads="1"/>
            </p:cNvSpPr>
            <p:nvPr/>
          </p:nvSpPr>
          <p:spPr bwMode="auto">
            <a:xfrm>
              <a:off x="8769911" y="1939088"/>
              <a:ext cx="40315" cy="169331"/>
            </a:xfrm>
            <a:custGeom>
              <a:avLst/>
              <a:gdLst>
                <a:gd name="T0" fmla="*/ 9 w 20"/>
                <a:gd name="T1" fmla="*/ 90 h 91"/>
                <a:gd name="T2" fmla="*/ 9 w 20"/>
                <a:gd name="T3" fmla="*/ 90 h 91"/>
                <a:gd name="T4" fmla="*/ 19 w 20"/>
                <a:gd name="T5" fmla="*/ 81 h 91"/>
                <a:gd name="T6" fmla="*/ 19 w 20"/>
                <a:gd name="T7" fmla="*/ 9 h 91"/>
                <a:gd name="T8" fmla="*/ 19 w 20"/>
                <a:gd name="T9" fmla="*/ 9 h 91"/>
                <a:gd name="T10" fmla="*/ 9 w 20"/>
                <a:gd name="T11" fmla="*/ 0 h 91"/>
                <a:gd name="T12" fmla="*/ 9 w 20"/>
                <a:gd name="T13" fmla="*/ 0 h 91"/>
                <a:gd name="T14" fmla="*/ 0 w 20"/>
                <a:gd name="T15" fmla="*/ 9 h 91"/>
                <a:gd name="T16" fmla="*/ 0 w 20"/>
                <a:gd name="T17" fmla="*/ 81 h 91"/>
                <a:gd name="T18" fmla="*/ 0 w 20"/>
                <a:gd name="T19" fmla="*/ 81 h 91"/>
                <a:gd name="T20" fmla="*/ 9 w 20"/>
                <a:gd name="T21"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91">
                  <a:moveTo>
                    <a:pt x="9" y="90"/>
                  </a:moveTo>
                  <a:lnTo>
                    <a:pt x="9" y="90"/>
                  </a:lnTo>
                  <a:cubicBezTo>
                    <a:pt x="15" y="90"/>
                    <a:pt x="19" y="86"/>
                    <a:pt x="19" y="81"/>
                  </a:cubicBezTo>
                  <a:lnTo>
                    <a:pt x="19" y="9"/>
                  </a:lnTo>
                  <a:lnTo>
                    <a:pt x="19" y="9"/>
                  </a:lnTo>
                  <a:cubicBezTo>
                    <a:pt x="19" y="4"/>
                    <a:pt x="15" y="0"/>
                    <a:pt x="9" y="0"/>
                  </a:cubicBezTo>
                  <a:lnTo>
                    <a:pt x="9" y="0"/>
                  </a:lnTo>
                  <a:cubicBezTo>
                    <a:pt x="4" y="0"/>
                    <a:pt x="0" y="4"/>
                    <a:pt x="0" y="9"/>
                  </a:cubicBezTo>
                  <a:lnTo>
                    <a:pt x="0" y="81"/>
                  </a:lnTo>
                  <a:lnTo>
                    <a:pt x="0" y="81"/>
                  </a:lnTo>
                  <a:cubicBezTo>
                    <a:pt x="0" y="86"/>
                    <a:pt x="4" y="90"/>
                    <a:pt x="9" y="9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87" name="Freeform 212"/>
            <p:cNvSpPr>
              <a:spLocks noChangeArrowheads="1"/>
            </p:cNvSpPr>
            <p:nvPr/>
          </p:nvSpPr>
          <p:spPr bwMode="auto">
            <a:xfrm>
              <a:off x="9052129" y="1939088"/>
              <a:ext cx="32254" cy="169331"/>
            </a:xfrm>
            <a:custGeom>
              <a:avLst/>
              <a:gdLst>
                <a:gd name="T0" fmla="*/ 9 w 19"/>
                <a:gd name="T1" fmla="*/ 90 h 91"/>
                <a:gd name="T2" fmla="*/ 9 w 19"/>
                <a:gd name="T3" fmla="*/ 90 h 91"/>
                <a:gd name="T4" fmla="*/ 18 w 19"/>
                <a:gd name="T5" fmla="*/ 81 h 91"/>
                <a:gd name="T6" fmla="*/ 18 w 19"/>
                <a:gd name="T7" fmla="*/ 9 h 91"/>
                <a:gd name="T8" fmla="*/ 18 w 19"/>
                <a:gd name="T9" fmla="*/ 9 h 91"/>
                <a:gd name="T10" fmla="*/ 9 w 19"/>
                <a:gd name="T11" fmla="*/ 0 h 91"/>
                <a:gd name="T12" fmla="*/ 9 w 19"/>
                <a:gd name="T13" fmla="*/ 0 h 91"/>
                <a:gd name="T14" fmla="*/ 0 w 19"/>
                <a:gd name="T15" fmla="*/ 9 h 91"/>
                <a:gd name="T16" fmla="*/ 0 w 19"/>
                <a:gd name="T17" fmla="*/ 81 h 91"/>
                <a:gd name="T18" fmla="*/ 0 w 19"/>
                <a:gd name="T19" fmla="*/ 81 h 91"/>
                <a:gd name="T20" fmla="*/ 9 w 19"/>
                <a:gd name="T21"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91">
                  <a:moveTo>
                    <a:pt x="9" y="90"/>
                  </a:moveTo>
                  <a:lnTo>
                    <a:pt x="9" y="90"/>
                  </a:lnTo>
                  <a:cubicBezTo>
                    <a:pt x="13" y="90"/>
                    <a:pt x="18" y="86"/>
                    <a:pt x="18" y="81"/>
                  </a:cubicBezTo>
                  <a:lnTo>
                    <a:pt x="18" y="9"/>
                  </a:lnTo>
                  <a:lnTo>
                    <a:pt x="18" y="9"/>
                  </a:lnTo>
                  <a:cubicBezTo>
                    <a:pt x="18" y="4"/>
                    <a:pt x="13" y="0"/>
                    <a:pt x="9" y="0"/>
                  </a:cubicBezTo>
                  <a:lnTo>
                    <a:pt x="9" y="0"/>
                  </a:lnTo>
                  <a:cubicBezTo>
                    <a:pt x="4" y="0"/>
                    <a:pt x="0" y="4"/>
                    <a:pt x="0" y="9"/>
                  </a:cubicBezTo>
                  <a:lnTo>
                    <a:pt x="0" y="81"/>
                  </a:lnTo>
                  <a:lnTo>
                    <a:pt x="0" y="81"/>
                  </a:lnTo>
                  <a:cubicBezTo>
                    <a:pt x="0" y="86"/>
                    <a:pt x="4" y="90"/>
                    <a:pt x="9" y="9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88" name="Freeform 213"/>
            <p:cNvSpPr>
              <a:spLocks noChangeArrowheads="1"/>
            </p:cNvSpPr>
            <p:nvPr/>
          </p:nvSpPr>
          <p:spPr bwMode="auto">
            <a:xfrm>
              <a:off x="8915052" y="1898771"/>
              <a:ext cx="32254" cy="209651"/>
            </a:xfrm>
            <a:custGeom>
              <a:avLst/>
              <a:gdLst>
                <a:gd name="T0" fmla="*/ 9 w 19"/>
                <a:gd name="T1" fmla="*/ 112 h 113"/>
                <a:gd name="T2" fmla="*/ 9 w 19"/>
                <a:gd name="T3" fmla="*/ 112 h 113"/>
                <a:gd name="T4" fmla="*/ 18 w 19"/>
                <a:gd name="T5" fmla="*/ 103 h 113"/>
                <a:gd name="T6" fmla="*/ 18 w 19"/>
                <a:gd name="T7" fmla="*/ 9 h 113"/>
                <a:gd name="T8" fmla="*/ 18 w 19"/>
                <a:gd name="T9" fmla="*/ 9 h 113"/>
                <a:gd name="T10" fmla="*/ 9 w 19"/>
                <a:gd name="T11" fmla="*/ 0 h 113"/>
                <a:gd name="T12" fmla="*/ 9 w 19"/>
                <a:gd name="T13" fmla="*/ 0 h 113"/>
                <a:gd name="T14" fmla="*/ 0 w 19"/>
                <a:gd name="T15" fmla="*/ 9 h 113"/>
                <a:gd name="T16" fmla="*/ 0 w 19"/>
                <a:gd name="T17" fmla="*/ 103 h 113"/>
                <a:gd name="T18" fmla="*/ 0 w 19"/>
                <a:gd name="T19" fmla="*/ 103 h 113"/>
                <a:gd name="T20" fmla="*/ 9 w 19"/>
                <a:gd name="T2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3">
                  <a:moveTo>
                    <a:pt x="9" y="112"/>
                  </a:moveTo>
                  <a:lnTo>
                    <a:pt x="9" y="112"/>
                  </a:lnTo>
                  <a:cubicBezTo>
                    <a:pt x="13" y="112"/>
                    <a:pt x="18" y="108"/>
                    <a:pt x="18" y="103"/>
                  </a:cubicBezTo>
                  <a:lnTo>
                    <a:pt x="18" y="9"/>
                  </a:lnTo>
                  <a:lnTo>
                    <a:pt x="18" y="9"/>
                  </a:lnTo>
                  <a:cubicBezTo>
                    <a:pt x="18" y="4"/>
                    <a:pt x="13" y="0"/>
                    <a:pt x="9" y="0"/>
                  </a:cubicBezTo>
                  <a:lnTo>
                    <a:pt x="9" y="0"/>
                  </a:lnTo>
                  <a:cubicBezTo>
                    <a:pt x="4" y="0"/>
                    <a:pt x="0" y="4"/>
                    <a:pt x="0" y="9"/>
                  </a:cubicBezTo>
                  <a:lnTo>
                    <a:pt x="0" y="103"/>
                  </a:lnTo>
                  <a:lnTo>
                    <a:pt x="0" y="103"/>
                  </a:lnTo>
                  <a:cubicBezTo>
                    <a:pt x="0" y="108"/>
                    <a:pt x="4" y="112"/>
                    <a:pt x="9" y="1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Tree>
    <p:extLst>
      <p:ext uri="{BB962C8B-B14F-4D97-AF65-F5344CB8AC3E}">
        <p14:creationId xmlns:p14="http://schemas.microsoft.com/office/powerpoint/2010/main" val="8654854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554935" y="743713"/>
            <a:ext cx="7277954" cy="1308050"/>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TABLE EXAMPLE</a:t>
            </a:r>
          </a:p>
        </p:txBody>
      </p:sp>
      <p:sp>
        <p:nvSpPr>
          <p:cNvPr id="3" name="TextBox 2"/>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graphicFrame>
        <p:nvGraphicFramePr>
          <p:cNvPr id="4" name="Table 3"/>
          <p:cNvGraphicFramePr>
            <a:graphicFrameLocks noGrp="1"/>
          </p:cNvGraphicFramePr>
          <p:nvPr>
            <p:extLst>
              <p:ext uri="{D42A27DB-BD31-4B8C-83A1-F6EECF244321}">
                <p14:modId xmlns:p14="http://schemas.microsoft.com/office/powerpoint/2010/main" val="1099828712"/>
              </p:ext>
            </p:extLst>
          </p:nvPr>
        </p:nvGraphicFramePr>
        <p:xfrm>
          <a:off x="2041215" y="3707269"/>
          <a:ext cx="20295220" cy="7338701"/>
        </p:xfrm>
        <a:graphic>
          <a:graphicData uri="http://schemas.openxmlformats.org/drawingml/2006/table">
            <a:tbl>
              <a:tblPr firstRow="1" bandRow="1">
                <a:tableStyleId>{5C22544A-7EE6-4342-B048-85BDC9FD1C3A}</a:tableStyleId>
              </a:tblPr>
              <a:tblGrid>
                <a:gridCol w="6844608">
                  <a:extLst>
                    <a:ext uri="{9D8B030D-6E8A-4147-A177-3AD203B41FA5}">
                      <a16:colId xmlns:a16="http://schemas.microsoft.com/office/drawing/2014/main" val="20000"/>
                    </a:ext>
                  </a:extLst>
                </a:gridCol>
                <a:gridCol w="3305443">
                  <a:extLst>
                    <a:ext uri="{9D8B030D-6E8A-4147-A177-3AD203B41FA5}">
                      <a16:colId xmlns:a16="http://schemas.microsoft.com/office/drawing/2014/main" val="20001"/>
                    </a:ext>
                  </a:extLst>
                </a:gridCol>
                <a:gridCol w="3362397">
                  <a:extLst>
                    <a:ext uri="{9D8B030D-6E8A-4147-A177-3AD203B41FA5}">
                      <a16:colId xmlns:a16="http://schemas.microsoft.com/office/drawing/2014/main" val="20002"/>
                    </a:ext>
                  </a:extLst>
                </a:gridCol>
                <a:gridCol w="3401049">
                  <a:extLst>
                    <a:ext uri="{9D8B030D-6E8A-4147-A177-3AD203B41FA5}">
                      <a16:colId xmlns:a16="http://schemas.microsoft.com/office/drawing/2014/main" val="20003"/>
                    </a:ext>
                  </a:extLst>
                </a:gridCol>
                <a:gridCol w="3381723">
                  <a:extLst>
                    <a:ext uri="{9D8B030D-6E8A-4147-A177-3AD203B41FA5}">
                      <a16:colId xmlns:a16="http://schemas.microsoft.com/office/drawing/2014/main" val="20004"/>
                    </a:ext>
                  </a:extLst>
                </a:gridCol>
              </a:tblGrid>
              <a:tr h="904271">
                <a:tc>
                  <a:txBody>
                    <a:bodyPr/>
                    <a:lstStyle/>
                    <a:p>
                      <a:pPr algn="ctr"/>
                      <a:r>
                        <a:rPr lang="en-US" sz="3200" dirty="0">
                          <a:latin typeface="League Spartan" charset="0"/>
                          <a:ea typeface="League Spartan" charset="0"/>
                          <a:cs typeface="League Spartan" charset="0"/>
                        </a:rPr>
                        <a:t>Your</a:t>
                      </a:r>
                      <a:r>
                        <a:rPr lang="en-US" sz="3200" baseline="0" dirty="0">
                          <a:latin typeface="League Spartan" charset="0"/>
                          <a:ea typeface="League Spartan" charset="0"/>
                          <a:cs typeface="League Spartan" charset="0"/>
                        </a:rPr>
                        <a:t> title here</a:t>
                      </a:r>
                      <a:endParaRPr lang="en-US" sz="3200" dirty="0">
                        <a:latin typeface="League Spartan" charset="0"/>
                        <a:ea typeface="League Spartan" charset="0"/>
                        <a:cs typeface="League Spartan" charset="0"/>
                      </a:endParaRPr>
                    </a:p>
                  </a:txBody>
                  <a:tcPr marT="246888">
                    <a:lnB w="12700" cap="flat" cmpd="sng" algn="ctr">
                      <a:solidFill>
                        <a:schemeClr val="tx1"/>
                      </a:solidFill>
                      <a:prstDash val="solid"/>
                      <a:round/>
                      <a:headEnd type="none" w="med" len="med"/>
                      <a:tailEnd type="none" w="med" len="med"/>
                    </a:lnB>
                  </a:tcPr>
                </a:tc>
                <a:tc>
                  <a:txBody>
                    <a:bodyPr/>
                    <a:lstStyle/>
                    <a:p>
                      <a:pPr algn="ctr"/>
                      <a:r>
                        <a:rPr lang="en-US" sz="3200" dirty="0">
                          <a:latin typeface="League Spartan" charset="0"/>
                          <a:ea typeface="League Spartan" charset="0"/>
                          <a:cs typeface="League Spartan" charset="0"/>
                        </a:rPr>
                        <a:t>Item</a:t>
                      </a:r>
                    </a:p>
                  </a:txBody>
                  <a:tcPr marT="246888">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US" sz="3200" dirty="0">
                          <a:latin typeface="League Spartan" charset="0"/>
                          <a:ea typeface="League Spartan" charset="0"/>
                          <a:cs typeface="League Spartan" charset="0"/>
                        </a:rPr>
                        <a:t>Item</a:t>
                      </a:r>
                    </a:p>
                  </a:txBody>
                  <a:tcPr marT="246888">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3200" dirty="0">
                          <a:latin typeface="League Spartan" charset="0"/>
                          <a:ea typeface="League Spartan" charset="0"/>
                          <a:cs typeface="League Spartan" charset="0"/>
                        </a:rPr>
                        <a:t>Item</a:t>
                      </a:r>
                    </a:p>
                  </a:txBody>
                  <a:tcPr marT="246888">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US" sz="3200" dirty="0">
                          <a:latin typeface="League Spartan" charset="0"/>
                          <a:ea typeface="League Spartan" charset="0"/>
                          <a:cs typeface="League Spartan" charset="0"/>
                        </a:rPr>
                        <a:t>Item</a:t>
                      </a:r>
                    </a:p>
                  </a:txBody>
                  <a:tcPr marT="246888">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1286886">
                <a:tc>
                  <a:txBody>
                    <a:bodyPr/>
                    <a:lstStyle/>
                    <a:p>
                      <a:pPr algn="ctr"/>
                      <a:r>
                        <a:rPr lang="en-US" sz="3000" b="1" dirty="0">
                          <a:solidFill>
                            <a:schemeClr val="tx2"/>
                          </a:solidFill>
                          <a:latin typeface="Open Sans" charset="0"/>
                          <a:ea typeface="Open Sans" charset="0"/>
                          <a:cs typeface="Open Sans" charset="0"/>
                        </a:rPr>
                        <a:t>Write here something</a:t>
                      </a:r>
                    </a:p>
                  </a:txBody>
                  <a:tcPr marT="4023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86886">
                <a:tc>
                  <a:txBody>
                    <a:bodyPr/>
                    <a:lstStyle/>
                    <a:p>
                      <a:pPr marL="0" marR="0" indent="0" algn="ctr" defTabSz="1828434" rtl="0" eaLnBrk="1" fontAlgn="auto" latinLnBrk="0" hangingPunct="1">
                        <a:lnSpc>
                          <a:spcPct val="100000"/>
                        </a:lnSpc>
                        <a:spcBef>
                          <a:spcPts val="0"/>
                        </a:spcBef>
                        <a:spcAft>
                          <a:spcPts val="0"/>
                        </a:spcAft>
                        <a:buClrTx/>
                        <a:buSzTx/>
                        <a:buFontTx/>
                        <a:buNone/>
                        <a:tabLst/>
                        <a:defRPr/>
                      </a:pPr>
                      <a:r>
                        <a:rPr lang="en-US" sz="3000" b="1" dirty="0">
                          <a:solidFill>
                            <a:schemeClr val="tx2"/>
                          </a:solidFill>
                          <a:latin typeface="Open Sans" charset="0"/>
                          <a:ea typeface="Open Sans" charset="0"/>
                          <a:cs typeface="Open Sans" charset="0"/>
                        </a:rPr>
                        <a:t>Write here something</a:t>
                      </a:r>
                    </a:p>
                  </a:txBody>
                  <a:tcPr marT="4023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86886">
                <a:tc>
                  <a:txBody>
                    <a:bodyPr/>
                    <a:lstStyle/>
                    <a:p>
                      <a:pPr marL="0" marR="0" indent="0" algn="ctr" defTabSz="1828434" rtl="0" eaLnBrk="1" fontAlgn="auto" latinLnBrk="0" hangingPunct="1">
                        <a:lnSpc>
                          <a:spcPct val="100000"/>
                        </a:lnSpc>
                        <a:spcBef>
                          <a:spcPts val="0"/>
                        </a:spcBef>
                        <a:spcAft>
                          <a:spcPts val="0"/>
                        </a:spcAft>
                        <a:buClrTx/>
                        <a:buSzTx/>
                        <a:buFontTx/>
                        <a:buNone/>
                        <a:tabLst/>
                        <a:defRPr/>
                      </a:pPr>
                      <a:r>
                        <a:rPr lang="en-US" sz="3000" b="1" dirty="0">
                          <a:solidFill>
                            <a:schemeClr val="tx2"/>
                          </a:solidFill>
                          <a:latin typeface="Open Sans" charset="0"/>
                          <a:ea typeface="Open Sans" charset="0"/>
                          <a:cs typeface="Open Sans" charset="0"/>
                        </a:rPr>
                        <a:t>Write here something</a:t>
                      </a:r>
                    </a:p>
                  </a:txBody>
                  <a:tcPr marT="4023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86886">
                <a:tc>
                  <a:txBody>
                    <a:bodyPr/>
                    <a:lstStyle/>
                    <a:p>
                      <a:pPr marL="0" marR="0" indent="0" algn="ctr" defTabSz="1828434" rtl="0" eaLnBrk="1" fontAlgn="auto" latinLnBrk="0" hangingPunct="1">
                        <a:lnSpc>
                          <a:spcPct val="100000"/>
                        </a:lnSpc>
                        <a:spcBef>
                          <a:spcPts val="0"/>
                        </a:spcBef>
                        <a:spcAft>
                          <a:spcPts val="0"/>
                        </a:spcAft>
                        <a:buClrTx/>
                        <a:buSzTx/>
                        <a:buFontTx/>
                        <a:buNone/>
                        <a:tabLst/>
                        <a:defRPr/>
                      </a:pPr>
                      <a:r>
                        <a:rPr lang="en-US" sz="3000" b="1" dirty="0">
                          <a:solidFill>
                            <a:schemeClr val="tx2"/>
                          </a:solidFill>
                          <a:latin typeface="Open Sans" charset="0"/>
                          <a:ea typeface="Open Sans" charset="0"/>
                          <a:cs typeface="Open Sans" charset="0"/>
                        </a:rPr>
                        <a:t>Write here something</a:t>
                      </a:r>
                    </a:p>
                  </a:txBody>
                  <a:tcPr marT="4023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86886">
                <a:tc>
                  <a:txBody>
                    <a:bodyPr/>
                    <a:lstStyle/>
                    <a:p>
                      <a:pPr marL="0" marR="0" indent="0" algn="ctr" defTabSz="1828434" rtl="0" eaLnBrk="1" fontAlgn="auto" latinLnBrk="0" hangingPunct="1">
                        <a:lnSpc>
                          <a:spcPct val="100000"/>
                        </a:lnSpc>
                        <a:spcBef>
                          <a:spcPts val="0"/>
                        </a:spcBef>
                        <a:spcAft>
                          <a:spcPts val="0"/>
                        </a:spcAft>
                        <a:buClrTx/>
                        <a:buSzTx/>
                        <a:buFontTx/>
                        <a:buNone/>
                        <a:tabLst/>
                        <a:defRPr/>
                      </a:pPr>
                      <a:r>
                        <a:rPr lang="en-US" sz="3000" b="1" dirty="0">
                          <a:solidFill>
                            <a:schemeClr val="tx2"/>
                          </a:solidFill>
                          <a:latin typeface="Open Sans" charset="0"/>
                          <a:ea typeface="Open Sans" charset="0"/>
                          <a:cs typeface="Open Sans" charset="0"/>
                        </a:rPr>
                        <a:t>Write here something</a:t>
                      </a:r>
                    </a:p>
                  </a:txBody>
                  <a:tcPr marT="4023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700" dirty="0">
                        <a:latin typeface="Open Sans" charset="0"/>
                        <a:ea typeface="Open Sans" charset="0"/>
                        <a:cs typeface="Open Sans"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5" name="Shape 2539"/>
          <p:cNvSpPr/>
          <p:nvPr/>
        </p:nvSpPr>
        <p:spPr>
          <a:xfrm>
            <a:off x="13559326" y="7519421"/>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6" name="Shape 2541"/>
          <p:cNvSpPr/>
          <p:nvPr/>
        </p:nvSpPr>
        <p:spPr>
          <a:xfrm>
            <a:off x="20453611" y="7470365"/>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7" name="Shape 2539"/>
          <p:cNvSpPr/>
          <p:nvPr/>
        </p:nvSpPr>
        <p:spPr>
          <a:xfrm>
            <a:off x="17006468" y="7519421"/>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8" name="Shape 2539"/>
          <p:cNvSpPr/>
          <p:nvPr/>
        </p:nvSpPr>
        <p:spPr>
          <a:xfrm>
            <a:off x="10315489" y="7519421"/>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9" name="Shape 2539"/>
          <p:cNvSpPr/>
          <p:nvPr/>
        </p:nvSpPr>
        <p:spPr>
          <a:xfrm>
            <a:off x="13559326" y="4951231"/>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0" name="Shape 2541"/>
          <p:cNvSpPr/>
          <p:nvPr/>
        </p:nvSpPr>
        <p:spPr>
          <a:xfrm>
            <a:off x="20453611" y="4902175"/>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1" name="Shape 2539"/>
          <p:cNvSpPr/>
          <p:nvPr/>
        </p:nvSpPr>
        <p:spPr>
          <a:xfrm>
            <a:off x="17006468" y="4951231"/>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2" name="Shape 2539"/>
          <p:cNvSpPr/>
          <p:nvPr/>
        </p:nvSpPr>
        <p:spPr>
          <a:xfrm>
            <a:off x="10315489" y="4951231"/>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3" name="Shape 2539"/>
          <p:cNvSpPr/>
          <p:nvPr/>
        </p:nvSpPr>
        <p:spPr>
          <a:xfrm>
            <a:off x="13559326" y="878864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4" name="Shape 2541"/>
          <p:cNvSpPr/>
          <p:nvPr/>
        </p:nvSpPr>
        <p:spPr>
          <a:xfrm>
            <a:off x="20453611" y="8739589"/>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5" name="Shape 2539"/>
          <p:cNvSpPr/>
          <p:nvPr/>
        </p:nvSpPr>
        <p:spPr>
          <a:xfrm>
            <a:off x="17006468" y="878864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6" name="Shape 2539"/>
          <p:cNvSpPr/>
          <p:nvPr/>
        </p:nvSpPr>
        <p:spPr>
          <a:xfrm>
            <a:off x="10315489" y="8788645"/>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7" name="Shape 2539"/>
          <p:cNvSpPr/>
          <p:nvPr/>
        </p:nvSpPr>
        <p:spPr>
          <a:xfrm>
            <a:off x="13559326" y="1012339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8" name="Shape 2541"/>
          <p:cNvSpPr/>
          <p:nvPr/>
        </p:nvSpPr>
        <p:spPr>
          <a:xfrm>
            <a:off x="20453611" y="10074334"/>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9" name="Shape 2539"/>
          <p:cNvSpPr/>
          <p:nvPr/>
        </p:nvSpPr>
        <p:spPr>
          <a:xfrm>
            <a:off x="17006468" y="1012339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0" name="Shape 2539"/>
          <p:cNvSpPr/>
          <p:nvPr/>
        </p:nvSpPr>
        <p:spPr>
          <a:xfrm>
            <a:off x="10315489" y="10123390"/>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1" name="Shape 2539"/>
          <p:cNvSpPr/>
          <p:nvPr/>
        </p:nvSpPr>
        <p:spPr>
          <a:xfrm>
            <a:off x="13559326" y="6327674"/>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2" name="Shape 2541"/>
          <p:cNvSpPr/>
          <p:nvPr/>
        </p:nvSpPr>
        <p:spPr>
          <a:xfrm>
            <a:off x="20453611" y="6278618"/>
            <a:ext cx="588676" cy="588676"/>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3" name="Shape 2539"/>
          <p:cNvSpPr/>
          <p:nvPr/>
        </p:nvSpPr>
        <p:spPr>
          <a:xfrm>
            <a:off x="17006468" y="6327674"/>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4" name="Shape 2539"/>
          <p:cNvSpPr/>
          <p:nvPr/>
        </p:nvSpPr>
        <p:spPr>
          <a:xfrm>
            <a:off x="10315489" y="6327674"/>
            <a:ext cx="719494" cy="49056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Tree>
    <p:extLst>
      <p:ext uri="{BB962C8B-B14F-4D97-AF65-F5344CB8AC3E}">
        <p14:creationId xmlns:p14="http://schemas.microsoft.com/office/powerpoint/2010/main" val="6609987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6113575" y="743713"/>
            <a:ext cx="12160701"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TABLE OPTIONS EXAMPLES</a:t>
            </a:r>
          </a:p>
        </p:txBody>
      </p:sp>
      <p:sp>
        <p:nvSpPr>
          <p:cNvPr id="16" name="TextBox 15"/>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2" name="Rectangle 1"/>
          <p:cNvSpPr/>
          <p:nvPr/>
        </p:nvSpPr>
        <p:spPr>
          <a:xfrm>
            <a:off x="3204" y="4259767"/>
            <a:ext cx="24377650" cy="63784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nvGrpSpPr>
          <p:cNvPr id="4" name="Group 3"/>
          <p:cNvGrpSpPr/>
          <p:nvPr/>
        </p:nvGrpSpPr>
        <p:grpSpPr>
          <a:xfrm>
            <a:off x="17746182" y="4259767"/>
            <a:ext cx="95057" cy="6378497"/>
            <a:chOff x="12093768" y="4259767"/>
            <a:chExt cx="261783" cy="6378497"/>
          </a:xfrm>
        </p:grpSpPr>
        <p:sp>
          <p:nvSpPr>
            <p:cNvPr id="3" name="Rectangle 2"/>
            <p:cNvSpPr/>
            <p:nvPr/>
          </p:nvSpPr>
          <p:spPr>
            <a:xfrm>
              <a:off x="12093768" y="8408021"/>
              <a:ext cx="261783" cy="22302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5000"/>
                  </a:schemeClr>
                </a:solidFill>
                <a:latin typeface="Open Sans Regular" charset="0"/>
              </a:endParaRPr>
            </a:p>
          </p:txBody>
        </p:sp>
        <p:sp>
          <p:nvSpPr>
            <p:cNvPr id="25" name="Rectangle 24"/>
            <p:cNvSpPr/>
            <p:nvPr/>
          </p:nvSpPr>
          <p:spPr>
            <a:xfrm>
              <a:off x="12093768" y="4259767"/>
              <a:ext cx="261783" cy="22302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5000"/>
                  </a:schemeClr>
                </a:solidFill>
                <a:latin typeface="Open Sans Regular" charset="0"/>
              </a:endParaRPr>
            </a:p>
          </p:txBody>
        </p:sp>
      </p:grpSp>
      <p:sp>
        <p:nvSpPr>
          <p:cNvPr id="37" name="Freeform 176"/>
          <p:cNvSpPr>
            <a:spLocks noChangeArrowheads="1"/>
          </p:cNvSpPr>
          <p:nvPr/>
        </p:nvSpPr>
        <p:spPr bwMode="auto">
          <a:xfrm rot="2772954">
            <a:off x="17252954" y="6955787"/>
            <a:ext cx="986456" cy="986456"/>
          </a:xfrm>
          <a:custGeom>
            <a:avLst/>
            <a:gdLst>
              <a:gd name="T0" fmla="*/ 400 w 434"/>
              <a:gd name="T1" fmla="*/ 59 h 432"/>
              <a:gd name="T2" fmla="*/ 280 w 434"/>
              <a:gd name="T3" fmla="*/ 388 h 432"/>
              <a:gd name="T4" fmla="*/ 280 w 434"/>
              <a:gd name="T5" fmla="*/ 388 h 432"/>
              <a:gd name="T6" fmla="*/ 279 w 434"/>
              <a:gd name="T7" fmla="*/ 388 h 432"/>
              <a:gd name="T8" fmla="*/ 279 w 434"/>
              <a:gd name="T9" fmla="*/ 388 h 432"/>
              <a:gd name="T10" fmla="*/ 279 w 434"/>
              <a:gd name="T11" fmla="*/ 237 h 432"/>
              <a:gd name="T12" fmla="*/ 279 w 434"/>
              <a:gd name="T13" fmla="*/ 237 h 432"/>
              <a:gd name="T14" fmla="*/ 196 w 434"/>
              <a:gd name="T15" fmla="*/ 154 h 432"/>
              <a:gd name="T16" fmla="*/ 46 w 434"/>
              <a:gd name="T17" fmla="*/ 154 h 432"/>
              <a:gd name="T18" fmla="*/ 45 w 434"/>
              <a:gd name="T19" fmla="*/ 154 h 432"/>
              <a:gd name="T20" fmla="*/ 45 w 434"/>
              <a:gd name="T21" fmla="*/ 154 h 432"/>
              <a:gd name="T22" fmla="*/ 46 w 434"/>
              <a:gd name="T23" fmla="*/ 154 h 432"/>
              <a:gd name="T24" fmla="*/ 375 w 434"/>
              <a:gd name="T25" fmla="*/ 33 h 432"/>
              <a:gd name="T26" fmla="*/ 375 w 434"/>
              <a:gd name="T27" fmla="*/ 33 h 432"/>
              <a:gd name="T28" fmla="*/ 402 w 434"/>
              <a:gd name="T29" fmla="*/ 34 h 432"/>
              <a:gd name="T30" fmla="*/ 402 w 434"/>
              <a:gd name="T31" fmla="*/ 34 h 432"/>
              <a:gd name="T32" fmla="*/ 400 w 434"/>
              <a:gd name="T33" fmla="*/ 59 h 432"/>
              <a:gd name="T34" fmla="*/ 423 w 434"/>
              <a:gd name="T35" fmla="*/ 19 h 432"/>
              <a:gd name="T36" fmla="*/ 423 w 434"/>
              <a:gd name="T37" fmla="*/ 19 h 432"/>
              <a:gd name="T38" fmla="*/ 366 w 434"/>
              <a:gd name="T39" fmla="*/ 9 h 432"/>
              <a:gd name="T40" fmla="*/ 37 w 434"/>
              <a:gd name="T41" fmla="*/ 131 h 432"/>
              <a:gd name="T42" fmla="*/ 37 w 434"/>
              <a:gd name="T43" fmla="*/ 131 h 432"/>
              <a:gd name="T44" fmla="*/ 3 w 434"/>
              <a:gd name="T45" fmla="*/ 162 h 432"/>
              <a:gd name="T46" fmla="*/ 3 w 434"/>
              <a:gd name="T47" fmla="*/ 162 h 432"/>
              <a:gd name="T48" fmla="*/ 46 w 434"/>
              <a:gd name="T49" fmla="*/ 180 h 432"/>
              <a:gd name="T50" fmla="*/ 196 w 434"/>
              <a:gd name="T51" fmla="*/ 180 h 432"/>
              <a:gd name="T52" fmla="*/ 196 w 434"/>
              <a:gd name="T53" fmla="*/ 180 h 432"/>
              <a:gd name="T54" fmla="*/ 255 w 434"/>
              <a:gd name="T55" fmla="*/ 237 h 432"/>
              <a:gd name="T56" fmla="*/ 255 w 434"/>
              <a:gd name="T57" fmla="*/ 388 h 432"/>
              <a:gd name="T58" fmla="*/ 255 w 434"/>
              <a:gd name="T59" fmla="*/ 388 h 432"/>
              <a:gd name="T60" fmla="*/ 274 w 434"/>
              <a:gd name="T61" fmla="*/ 431 h 432"/>
              <a:gd name="T62" fmla="*/ 274 w 434"/>
              <a:gd name="T63" fmla="*/ 431 h 432"/>
              <a:gd name="T64" fmla="*/ 303 w 434"/>
              <a:gd name="T65" fmla="*/ 395 h 432"/>
              <a:gd name="T66" fmla="*/ 424 w 434"/>
              <a:gd name="T67" fmla="*/ 68 h 432"/>
              <a:gd name="T68" fmla="*/ 424 w 434"/>
              <a:gd name="T69" fmla="*/ 68 h 432"/>
              <a:gd name="T70" fmla="*/ 423 w 434"/>
              <a:gd name="T71" fmla="*/ 1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4" h="432">
                <a:moveTo>
                  <a:pt x="400" y="59"/>
                </a:moveTo>
                <a:lnTo>
                  <a:pt x="280" y="388"/>
                </a:lnTo>
                <a:lnTo>
                  <a:pt x="280" y="388"/>
                </a:lnTo>
                <a:cubicBezTo>
                  <a:pt x="279" y="388"/>
                  <a:pt x="279" y="388"/>
                  <a:pt x="279" y="388"/>
                </a:cubicBezTo>
                <a:lnTo>
                  <a:pt x="279" y="388"/>
                </a:lnTo>
                <a:lnTo>
                  <a:pt x="279" y="237"/>
                </a:lnTo>
                <a:lnTo>
                  <a:pt x="279" y="237"/>
                </a:lnTo>
                <a:cubicBezTo>
                  <a:pt x="279" y="191"/>
                  <a:pt x="242" y="154"/>
                  <a:pt x="196" y="154"/>
                </a:cubicBezTo>
                <a:lnTo>
                  <a:pt x="46" y="154"/>
                </a:lnTo>
                <a:lnTo>
                  <a:pt x="45" y="154"/>
                </a:lnTo>
                <a:lnTo>
                  <a:pt x="45" y="154"/>
                </a:lnTo>
                <a:cubicBezTo>
                  <a:pt x="45" y="154"/>
                  <a:pt x="45" y="154"/>
                  <a:pt x="46" y="154"/>
                </a:cubicBezTo>
                <a:lnTo>
                  <a:pt x="375" y="33"/>
                </a:lnTo>
                <a:lnTo>
                  <a:pt x="375" y="33"/>
                </a:lnTo>
                <a:cubicBezTo>
                  <a:pt x="388" y="28"/>
                  <a:pt x="398" y="28"/>
                  <a:pt x="402" y="34"/>
                </a:cubicBezTo>
                <a:lnTo>
                  <a:pt x="402" y="34"/>
                </a:lnTo>
                <a:cubicBezTo>
                  <a:pt x="405" y="38"/>
                  <a:pt x="405" y="48"/>
                  <a:pt x="400" y="59"/>
                </a:cubicBezTo>
                <a:close/>
                <a:moveTo>
                  <a:pt x="423" y="19"/>
                </a:moveTo>
                <a:lnTo>
                  <a:pt x="423" y="19"/>
                </a:lnTo>
                <a:cubicBezTo>
                  <a:pt x="412" y="5"/>
                  <a:pt x="390" y="0"/>
                  <a:pt x="366" y="9"/>
                </a:cubicBezTo>
                <a:lnTo>
                  <a:pt x="37" y="131"/>
                </a:lnTo>
                <a:lnTo>
                  <a:pt x="37" y="131"/>
                </a:lnTo>
                <a:cubicBezTo>
                  <a:pt x="19" y="138"/>
                  <a:pt x="0" y="146"/>
                  <a:pt x="3" y="162"/>
                </a:cubicBezTo>
                <a:lnTo>
                  <a:pt x="3" y="162"/>
                </a:lnTo>
                <a:cubicBezTo>
                  <a:pt x="6" y="176"/>
                  <a:pt x="27" y="180"/>
                  <a:pt x="46" y="180"/>
                </a:cubicBezTo>
                <a:lnTo>
                  <a:pt x="196" y="180"/>
                </a:lnTo>
                <a:lnTo>
                  <a:pt x="196" y="180"/>
                </a:lnTo>
                <a:cubicBezTo>
                  <a:pt x="228" y="180"/>
                  <a:pt x="255" y="205"/>
                  <a:pt x="255" y="237"/>
                </a:cubicBezTo>
                <a:lnTo>
                  <a:pt x="255" y="388"/>
                </a:lnTo>
                <a:lnTo>
                  <a:pt x="255" y="388"/>
                </a:lnTo>
                <a:cubicBezTo>
                  <a:pt x="255" y="401"/>
                  <a:pt x="255" y="431"/>
                  <a:pt x="274" y="431"/>
                </a:cubicBezTo>
                <a:lnTo>
                  <a:pt x="274" y="431"/>
                </a:lnTo>
                <a:cubicBezTo>
                  <a:pt x="286" y="431"/>
                  <a:pt x="294" y="420"/>
                  <a:pt x="303" y="395"/>
                </a:cubicBezTo>
                <a:lnTo>
                  <a:pt x="424" y="68"/>
                </a:lnTo>
                <a:lnTo>
                  <a:pt x="424" y="68"/>
                </a:lnTo>
                <a:cubicBezTo>
                  <a:pt x="433" y="42"/>
                  <a:pt x="429" y="27"/>
                  <a:pt x="423" y="19"/>
                </a:cubicBezTo>
                <a:close/>
              </a:path>
            </a:pathLst>
          </a:custGeom>
          <a:solidFill>
            <a:schemeClr val="accent3"/>
          </a:solidFill>
          <a:ln>
            <a:noFill/>
          </a:ln>
          <a:effectLst/>
          <a:extLst/>
        </p:spPr>
        <p:txBody>
          <a:bodyPr wrap="none" anchor="ctr"/>
          <a:lstStyle/>
          <a:p>
            <a:endParaRPr lang="en-US" sz="7197" dirty="0">
              <a:solidFill>
                <a:schemeClr val="tx2">
                  <a:lumMod val="65000"/>
                </a:schemeClr>
              </a:solidFill>
              <a:latin typeface="Open Sans Regular" charset="0"/>
            </a:endParaRPr>
          </a:p>
        </p:txBody>
      </p:sp>
      <p:grpSp>
        <p:nvGrpSpPr>
          <p:cNvPr id="38" name="Group 37"/>
          <p:cNvGrpSpPr/>
          <p:nvPr/>
        </p:nvGrpSpPr>
        <p:grpSpPr>
          <a:xfrm>
            <a:off x="12073971" y="4259767"/>
            <a:ext cx="95057" cy="6378497"/>
            <a:chOff x="12093768" y="4259767"/>
            <a:chExt cx="261783" cy="6378497"/>
          </a:xfrm>
        </p:grpSpPr>
        <p:sp>
          <p:nvSpPr>
            <p:cNvPr id="39" name="Rectangle 38"/>
            <p:cNvSpPr/>
            <p:nvPr/>
          </p:nvSpPr>
          <p:spPr>
            <a:xfrm>
              <a:off x="12093768" y="8408021"/>
              <a:ext cx="261783" cy="22302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5000"/>
                  </a:schemeClr>
                </a:solidFill>
                <a:latin typeface="Open Sans Regular" charset="0"/>
              </a:endParaRPr>
            </a:p>
          </p:txBody>
        </p:sp>
        <p:sp>
          <p:nvSpPr>
            <p:cNvPr id="40" name="Rectangle 39"/>
            <p:cNvSpPr/>
            <p:nvPr/>
          </p:nvSpPr>
          <p:spPr>
            <a:xfrm>
              <a:off x="12093768" y="4259767"/>
              <a:ext cx="261783" cy="22302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5000"/>
                  </a:schemeClr>
                </a:solidFill>
                <a:latin typeface="Open Sans Regular" charset="0"/>
              </a:endParaRPr>
            </a:p>
          </p:txBody>
        </p:sp>
      </p:grpSp>
      <p:sp>
        <p:nvSpPr>
          <p:cNvPr id="41" name="Freeform 176"/>
          <p:cNvSpPr>
            <a:spLocks noChangeArrowheads="1"/>
          </p:cNvSpPr>
          <p:nvPr/>
        </p:nvSpPr>
        <p:spPr bwMode="auto">
          <a:xfrm rot="2772954">
            <a:off x="11520398" y="6955787"/>
            <a:ext cx="986456" cy="986456"/>
          </a:xfrm>
          <a:custGeom>
            <a:avLst/>
            <a:gdLst>
              <a:gd name="T0" fmla="*/ 400 w 434"/>
              <a:gd name="T1" fmla="*/ 59 h 432"/>
              <a:gd name="T2" fmla="*/ 280 w 434"/>
              <a:gd name="T3" fmla="*/ 388 h 432"/>
              <a:gd name="T4" fmla="*/ 280 w 434"/>
              <a:gd name="T5" fmla="*/ 388 h 432"/>
              <a:gd name="T6" fmla="*/ 279 w 434"/>
              <a:gd name="T7" fmla="*/ 388 h 432"/>
              <a:gd name="T8" fmla="*/ 279 w 434"/>
              <a:gd name="T9" fmla="*/ 388 h 432"/>
              <a:gd name="T10" fmla="*/ 279 w 434"/>
              <a:gd name="T11" fmla="*/ 237 h 432"/>
              <a:gd name="T12" fmla="*/ 279 w 434"/>
              <a:gd name="T13" fmla="*/ 237 h 432"/>
              <a:gd name="T14" fmla="*/ 196 w 434"/>
              <a:gd name="T15" fmla="*/ 154 h 432"/>
              <a:gd name="T16" fmla="*/ 46 w 434"/>
              <a:gd name="T17" fmla="*/ 154 h 432"/>
              <a:gd name="T18" fmla="*/ 45 w 434"/>
              <a:gd name="T19" fmla="*/ 154 h 432"/>
              <a:gd name="T20" fmla="*/ 45 w 434"/>
              <a:gd name="T21" fmla="*/ 154 h 432"/>
              <a:gd name="T22" fmla="*/ 46 w 434"/>
              <a:gd name="T23" fmla="*/ 154 h 432"/>
              <a:gd name="T24" fmla="*/ 375 w 434"/>
              <a:gd name="T25" fmla="*/ 33 h 432"/>
              <a:gd name="T26" fmla="*/ 375 w 434"/>
              <a:gd name="T27" fmla="*/ 33 h 432"/>
              <a:gd name="T28" fmla="*/ 402 w 434"/>
              <a:gd name="T29" fmla="*/ 34 h 432"/>
              <a:gd name="T30" fmla="*/ 402 w 434"/>
              <a:gd name="T31" fmla="*/ 34 h 432"/>
              <a:gd name="T32" fmla="*/ 400 w 434"/>
              <a:gd name="T33" fmla="*/ 59 h 432"/>
              <a:gd name="T34" fmla="*/ 423 w 434"/>
              <a:gd name="T35" fmla="*/ 19 h 432"/>
              <a:gd name="T36" fmla="*/ 423 w 434"/>
              <a:gd name="T37" fmla="*/ 19 h 432"/>
              <a:gd name="T38" fmla="*/ 366 w 434"/>
              <a:gd name="T39" fmla="*/ 9 h 432"/>
              <a:gd name="T40" fmla="*/ 37 w 434"/>
              <a:gd name="T41" fmla="*/ 131 h 432"/>
              <a:gd name="T42" fmla="*/ 37 w 434"/>
              <a:gd name="T43" fmla="*/ 131 h 432"/>
              <a:gd name="T44" fmla="*/ 3 w 434"/>
              <a:gd name="T45" fmla="*/ 162 h 432"/>
              <a:gd name="T46" fmla="*/ 3 w 434"/>
              <a:gd name="T47" fmla="*/ 162 h 432"/>
              <a:gd name="T48" fmla="*/ 46 w 434"/>
              <a:gd name="T49" fmla="*/ 180 h 432"/>
              <a:gd name="T50" fmla="*/ 196 w 434"/>
              <a:gd name="T51" fmla="*/ 180 h 432"/>
              <a:gd name="T52" fmla="*/ 196 w 434"/>
              <a:gd name="T53" fmla="*/ 180 h 432"/>
              <a:gd name="T54" fmla="*/ 255 w 434"/>
              <a:gd name="T55" fmla="*/ 237 h 432"/>
              <a:gd name="T56" fmla="*/ 255 w 434"/>
              <a:gd name="T57" fmla="*/ 388 h 432"/>
              <a:gd name="T58" fmla="*/ 255 w 434"/>
              <a:gd name="T59" fmla="*/ 388 h 432"/>
              <a:gd name="T60" fmla="*/ 274 w 434"/>
              <a:gd name="T61" fmla="*/ 431 h 432"/>
              <a:gd name="T62" fmla="*/ 274 w 434"/>
              <a:gd name="T63" fmla="*/ 431 h 432"/>
              <a:gd name="T64" fmla="*/ 303 w 434"/>
              <a:gd name="T65" fmla="*/ 395 h 432"/>
              <a:gd name="T66" fmla="*/ 424 w 434"/>
              <a:gd name="T67" fmla="*/ 68 h 432"/>
              <a:gd name="T68" fmla="*/ 424 w 434"/>
              <a:gd name="T69" fmla="*/ 68 h 432"/>
              <a:gd name="T70" fmla="*/ 423 w 434"/>
              <a:gd name="T71" fmla="*/ 1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4" h="432">
                <a:moveTo>
                  <a:pt x="400" y="59"/>
                </a:moveTo>
                <a:lnTo>
                  <a:pt x="280" y="388"/>
                </a:lnTo>
                <a:lnTo>
                  <a:pt x="280" y="388"/>
                </a:lnTo>
                <a:cubicBezTo>
                  <a:pt x="279" y="388"/>
                  <a:pt x="279" y="388"/>
                  <a:pt x="279" y="388"/>
                </a:cubicBezTo>
                <a:lnTo>
                  <a:pt x="279" y="388"/>
                </a:lnTo>
                <a:lnTo>
                  <a:pt x="279" y="237"/>
                </a:lnTo>
                <a:lnTo>
                  <a:pt x="279" y="237"/>
                </a:lnTo>
                <a:cubicBezTo>
                  <a:pt x="279" y="191"/>
                  <a:pt x="242" y="154"/>
                  <a:pt x="196" y="154"/>
                </a:cubicBezTo>
                <a:lnTo>
                  <a:pt x="46" y="154"/>
                </a:lnTo>
                <a:lnTo>
                  <a:pt x="45" y="154"/>
                </a:lnTo>
                <a:lnTo>
                  <a:pt x="45" y="154"/>
                </a:lnTo>
                <a:cubicBezTo>
                  <a:pt x="45" y="154"/>
                  <a:pt x="45" y="154"/>
                  <a:pt x="46" y="154"/>
                </a:cubicBezTo>
                <a:lnTo>
                  <a:pt x="375" y="33"/>
                </a:lnTo>
                <a:lnTo>
                  <a:pt x="375" y="33"/>
                </a:lnTo>
                <a:cubicBezTo>
                  <a:pt x="388" y="28"/>
                  <a:pt x="398" y="28"/>
                  <a:pt x="402" y="34"/>
                </a:cubicBezTo>
                <a:lnTo>
                  <a:pt x="402" y="34"/>
                </a:lnTo>
                <a:cubicBezTo>
                  <a:pt x="405" y="38"/>
                  <a:pt x="405" y="48"/>
                  <a:pt x="400" y="59"/>
                </a:cubicBezTo>
                <a:close/>
                <a:moveTo>
                  <a:pt x="423" y="19"/>
                </a:moveTo>
                <a:lnTo>
                  <a:pt x="423" y="19"/>
                </a:lnTo>
                <a:cubicBezTo>
                  <a:pt x="412" y="5"/>
                  <a:pt x="390" y="0"/>
                  <a:pt x="366" y="9"/>
                </a:cubicBezTo>
                <a:lnTo>
                  <a:pt x="37" y="131"/>
                </a:lnTo>
                <a:lnTo>
                  <a:pt x="37" y="131"/>
                </a:lnTo>
                <a:cubicBezTo>
                  <a:pt x="19" y="138"/>
                  <a:pt x="0" y="146"/>
                  <a:pt x="3" y="162"/>
                </a:cubicBezTo>
                <a:lnTo>
                  <a:pt x="3" y="162"/>
                </a:lnTo>
                <a:cubicBezTo>
                  <a:pt x="6" y="176"/>
                  <a:pt x="27" y="180"/>
                  <a:pt x="46" y="180"/>
                </a:cubicBezTo>
                <a:lnTo>
                  <a:pt x="196" y="180"/>
                </a:lnTo>
                <a:lnTo>
                  <a:pt x="196" y="180"/>
                </a:lnTo>
                <a:cubicBezTo>
                  <a:pt x="228" y="180"/>
                  <a:pt x="255" y="205"/>
                  <a:pt x="255" y="237"/>
                </a:cubicBezTo>
                <a:lnTo>
                  <a:pt x="255" y="388"/>
                </a:lnTo>
                <a:lnTo>
                  <a:pt x="255" y="388"/>
                </a:lnTo>
                <a:cubicBezTo>
                  <a:pt x="255" y="401"/>
                  <a:pt x="255" y="431"/>
                  <a:pt x="274" y="431"/>
                </a:cubicBezTo>
                <a:lnTo>
                  <a:pt x="274" y="431"/>
                </a:lnTo>
                <a:cubicBezTo>
                  <a:pt x="286" y="431"/>
                  <a:pt x="294" y="420"/>
                  <a:pt x="303" y="395"/>
                </a:cubicBezTo>
                <a:lnTo>
                  <a:pt x="424" y="68"/>
                </a:lnTo>
                <a:lnTo>
                  <a:pt x="424" y="68"/>
                </a:lnTo>
                <a:cubicBezTo>
                  <a:pt x="433" y="42"/>
                  <a:pt x="429" y="27"/>
                  <a:pt x="423" y="19"/>
                </a:cubicBezTo>
                <a:close/>
              </a:path>
            </a:pathLst>
          </a:custGeom>
          <a:solidFill>
            <a:schemeClr val="accent2"/>
          </a:solidFill>
          <a:ln>
            <a:noFill/>
          </a:ln>
          <a:effectLst/>
          <a:extLst/>
        </p:spPr>
        <p:txBody>
          <a:bodyPr wrap="none" anchor="ctr"/>
          <a:lstStyle/>
          <a:p>
            <a:endParaRPr lang="en-US" sz="7197" dirty="0">
              <a:solidFill>
                <a:schemeClr val="tx2">
                  <a:lumMod val="65000"/>
                </a:schemeClr>
              </a:solidFill>
              <a:latin typeface="Open Sans Regular" charset="0"/>
            </a:endParaRPr>
          </a:p>
        </p:txBody>
      </p:sp>
      <p:grpSp>
        <p:nvGrpSpPr>
          <p:cNvPr id="42" name="Group 41"/>
          <p:cNvGrpSpPr/>
          <p:nvPr/>
        </p:nvGrpSpPr>
        <p:grpSpPr>
          <a:xfrm>
            <a:off x="6428947" y="4259767"/>
            <a:ext cx="95057" cy="6378497"/>
            <a:chOff x="12093768" y="4259767"/>
            <a:chExt cx="261783" cy="6378497"/>
          </a:xfrm>
        </p:grpSpPr>
        <p:sp>
          <p:nvSpPr>
            <p:cNvPr id="43" name="Rectangle 42"/>
            <p:cNvSpPr/>
            <p:nvPr/>
          </p:nvSpPr>
          <p:spPr>
            <a:xfrm>
              <a:off x="12093768" y="8408021"/>
              <a:ext cx="261783" cy="22302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5000"/>
                  </a:schemeClr>
                </a:solidFill>
                <a:latin typeface="Open Sans Regular" charset="0"/>
              </a:endParaRPr>
            </a:p>
          </p:txBody>
        </p:sp>
        <p:sp>
          <p:nvSpPr>
            <p:cNvPr id="44" name="Rectangle 43"/>
            <p:cNvSpPr/>
            <p:nvPr/>
          </p:nvSpPr>
          <p:spPr>
            <a:xfrm>
              <a:off x="12093768" y="4259767"/>
              <a:ext cx="261783" cy="22302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65000"/>
                  </a:schemeClr>
                </a:solidFill>
                <a:latin typeface="Open Sans Regular" charset="0"/>
              </a:endParaRPr>
            </a:p>
          </p:txBody>
        </p:sp>
      </p:grpSp>
      <p:sp>
        <p:nvSpPr>
          <p:cNvPr id="45" name="Freeform 176"/>
          <p:cNvSpPr>
            <a:spLocks noChangeArrowheads="1"/>
          </p:cNvSpPr>
          <p:nvPr/>
        </p:nvSpPr>
        <p:spPr bwMode="auto">
          <a:xfrm rot="2772954">
            <a:off x="5935719" y="6955787"/>
            <a:ext cx="986456" cy="986456"/>
          </a:xfrm>
          <a:custGeom>
            <a:avLst/>
            <a:gdLst>
              <a:gd name="T0" fmla="*/ 400 w 434"/>
              <a:gd name="T1" fmla="*/ 59 h 432"/>
              <a:gd name="T2" fmla="*/ 280 w 434"/>
              <a:gd name="T3" fmla="*/ 388 h 432"/>
              <a:gd name="T4" fmla="*/ 280 w 434"/>
              <a:gd name="T5" fmla="*/ 388 h 432"/>
              <a:gd name="T6" fmla="*/ 279 w 434"/>
              <a:gd name="T7" fmla="*/ 388 h 432"/>
              <a:gd name="T8" fmla="*/ 279 w 434"/>
              <a:gd name="T9" fmla="*/ 388 h 432"/>
              <a:gd name="T10" fmla="*/ 279 w 434"/>
              <a:gd name="T11" fmla="*/ 237 h 432"/>
              <a:gd name="T12" fmla="*/ 279 w 434"/>
              <a:gd name="T13" fmla="*/ 237 h 432"/>
              <a:gd name="T14" fmla="*/ 196 w 434"/>
              <a:gd name="T15" fmla="*/ 154 h 432"/>
              <a:gd name="T16" fmla="*/ 46 w 434"/>
              <a:gd name="T17" fmla="*/ 154 h 432"/>
              <a:gd name="T18" fmla="*/ 45 w 434"/>
              <a:gd name="T19" fmla="*/ 154 h 432"/>
              <a:gd name="T20" fmla="*/ 45 w 434"/>
              <a:gd name="T21" fmla="*/ 154 h 432"/>
              <a:gd name="T22" fmla="*/ 46 w 434"/>
              <a:gd name="T23" fmla="*/ 154 h 432"/>
              <a:gd name="T24" fmla="*/ 375 w 434"/>
              <a:gd name="T25" fmla="*/ 33 h 432"/>
              <a:gd name="T26" fmla="*/ 375 w 434"/>
              <a:gd name="T27" fmla="*/ 33 h 432"/>
              <a:gd name="T28" fmla="*/ 402 w 434"/>
              <a:gd name="T29" fmla="*/ 34 h 432"/>
              <a:gd name="T30" fmla="*/ 402 w 434"/>
              <a:gd name="T31" fmla="*/ 34 h 432"/>
              <a:gd name="T32" fmla="*/ 400 w 434"/>
              <a:gd name="T33" fmla="*/ 59 h 432"/>
              <a:gd name="T34" fmla="*/ 423 w 434"/>
              <a:gd name="T35" fmla="*/ 19 h 432"/>
              <a:gd name="T36" fmla="*/ 423 w 434"/>
              <a:gd name="T37" fmla="*/ 19 h 432"/>
              <a:gd name="T38" fmla="*/ 366 w 434"/>
              <a:gd name="T39" fmla="*/ 9 h 432"/>
              <a:gd name="T40" fmla="*/ 37 w 434"/>
              <a:gd name="T41" fmla="*/ 131 h 432"/>
              <a:gd name="T42" fmla="*/ 37 w 434"/>
              <a:gd name="T43" fmla="*/ 131 h 432"/>
              <a:gd name="T44" fmla="*/ 3 w 434"/>
              <a:gd name="T45" fmla="*/ 162 h 432"/>
              <a:gd name="T46" fmla="*/ 3 w 434"/>
              <a:gd name="T47" fmla="*/ 162 h 432"/>
              <a:gd name="T48" fmla="*/ 46 w 434"/>
              <a:gd name="T49" fmla="*/ 180 h 432"/>
              <a:gd name="T50" fmla="*/ 196 w 434"/>
              <a:gd name="T51" fmla="*/ 180 h 432"/>
              <a:gd name="T52" fmla="*/ 196 w 434"/>
              <a:gd name="T53" fmla="*/ 180 h 432"/>
              <a:gd name="T54" fmla="*/ 255 w 434"/>
              <a:gd name="T55" fmla="*/ 237 h 432"/>
              <a:gd name="T56" fmla="*/ 255 w 434"/>
              <a:gd name="T57" fmla="*/ 388 h 432"/>
              <a:gd name="T58" fmla="*/ 255 w 434"/>
              <a:gd name="T59" fmla="*/ 388 h 432"/>
              <a:gd name="T60" fmla="*/ 274 w 434"/>
              <a:gd name="T61" fmla="*/ 431 h 432"/>
              <a:gd name="T62" fmla="*/ 274 w 434"/>
              <a:gd name="T63" fmla="*/ 431 h 432"/>
              <a:gd name="T64" fmla="*/ 303 w 434"/>
              <a:gd name="T65" fmla="*/ 395 h 432"/>
              <a:gd name="T66" fmla="*/ 424 w 434"/>
              <a:gd name="T67" fmla="*/ 68 h 432"/>
              <a:gd name="T68" fmla="*/ 424 w 434"/>
              <a:gd name="T69" fmla="*/ 68 h 432"/>
              <a:gd name="T70" fmla="*/ 423 w 434"/>
              <a:gd name="T71" fmla="*/ 19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4" h="432">
                <a:moveTo>
                  <a:pt x="400" y="59"/>
                </a:moveTo>
                <a:lnTo>
                  <a:pt x="280" y="388"/>
                </a:lnTo>
                <a:lnTo>
                  <a:pt x="280" y="388"/>
                </a:lnTo>
                <a:cubicBezTo>
                  <a:pt x="279" y="388"/>
                  <a:pt x="279" y="388"/>
                  <a:pt x="279" y="388"/>
                </a:cubicBezTo>
                <a:lnTo>
                  <a:pt x="279" y="388"/>
                </a:lnTo>
                <a:lnTo>
                  <a:pt x="279" y="237"/>
                </a:lnTo>
                <a:lnTo>
                  <a:pt x="279" y="237"/>
                </a:lnTo>
                <a:cubicBezTo>
                  <a:pt x="279" y="191"/>
                  <a:pt x="242" y="154"/>
                  <a:pt x="196" y="154"/>
                </a:cubicBezTo>
                <a:lnTo>
                  <a:pt x="46" y="154"/>
                </a:lnTo>
                <a:lnTo>
                  <a:pt x="45" y="154"/>
                </a:lnTo>
                <a:lnTo>
                  <a:pt x="45" y="154"/>
                </a:lnTo>
                <a:cubicBezTo>
                  <a:pt x="45" y="154"/>
                  <a:pt x="45" y="154"/>
                  <a:pt x="46" y="154"/>
                </a:cubicBezTo>
                <a:lnTo>
                  <a:pt x="375" y="33"/>
                </a:lnTo>
                <a:lnTo>
                  <a:pt x="375" y="33"/>
                </a:lnTo>
                <a:cubicBezTo>
                  <a:pt x="388" y="28"/>
                  <a:pt x="398" y="28"/>
                  <a:pt x="402" y="34"/>
                </a:cubicBezTo>
                <a:lnTo>
                  <a:pt x="402" y="34"/>
                </a:lnTo>
                <a:cubicBezTo>
                  <a:pt x="405" y="38"/>
                  <a:pt x="405" y="48"/>
                  <a:pt x="400" y="59"/>
                </a:cubicBezTo>
                <a:close/>
                <a:moveTo>
                  <a:pt x="423" y="19"/>
                </a:moveTo>
                <a:lnTo>
                  <a:pt x="423" y="19"/>
                </a:lnTo>
                <a:cubicBezTo>
                  <a:pt x="412" y="5"/>
                  <a:pt x="390" y="0"/>
                  <a:pt x="366" y="9"/>
                </a:cubicBezTo>
                <a:lnTo>
                  <a:pt x="37" y="131"/>
                </a:lnTo>
                <a:lnTo>
                  <a:pt x="37" y="131"/>
                </a:lnTo>
                <a:cubicBezTo>
                  <a:pt x="19" y="138"/>
                  <a:pt x="0" y="146"/>
                  <a:pt x="3" y="162"/>
                </a:cubicBezTo>
                <a:lnTo>
                  <a:pt x="3" y="162"/>
                </a:lnTo>
                <a:cubicBezTo>
                  <a:pt x="6" y="176"/>
                  <a:pt x="27" y="180"/>
                  <a:pt x="46" y="180"/>
                </a:cubicBezTo>
                <a:lnTo>
                  <a:pt x="196" y="180"/>
                </a:lnTo>
                <a:lnTo>
                  <a:pt x="196" y="180"/>
                </a:lnTo>
                <a:cubicBezTo>
                  <a:pt x="228" y="180"/>
                  <a:pt x="255" y="205"/>
                  <a:pt x="255" y="237"/>
                </a:cubicBezTo>
                <a:lnTo>
                  <a:pt x="255" y="388"/>
                </a:lnTo>
                <a:lnTo>
                  <a:pt x="255" y="388"/>
                </a:lnTo>
                <a:cubicBezTo>
                  <a:pt x="255" y="401"/>
                  <a:pt x="255" y="431"/>
                  <a:pt x="274" y="431"/>
                </a:cubicBezTo>
                <a:lnTo>
                  <a:pt x="274" y="431"/>
                </a:lnTo>
                <a:cubicBezTo>
                  <a:pt x="286" y="431"/>
                  <a:pt x="294" y="420"/>
                  <a:pt x="303" y="395"/>
                </a:cubicBezTo>
                <a:lnTo>
                  <a:pt x="424" y="68"/>
                </a:lnTo>
                <a:lnTo>
                  <a:pt x="424" y="68"/>
                </a:lnTo>
                <a:cubicBezTo>
                  <a:pt x="433" y="42"/>
                  <a:pt x="429" y="27"/>
                  <a:pt x="423" y="19"/>
                </a:cubicBezTo>
                <a:close/>
              </a:path>
            </a:pathLst>
          </a:custGeom>
          <a:solidFill>
            <a:schemeClr val="accent1"/>
          </a:solidFill>
          <a:ln>
            <a:noFill/>
          </a:ln>
          <a:effectLst/>
          <a:extLst/>
        </p:spPr>
        <p:txBody>
          <a:bodyPr wrap="none" anchor="ctr"/>
          <a:lstStyle/>
          <a:p>
            <a:endParaRPr lang="en-US" sz="7197" dirty="0">
              <a:solidFill>
                <a:schemeClr val="tx2">
                  <a:lumMod val="65000"/>
                </a:schemeClr>
              </a:solidFill>
              <a:latin typeface="Open Sans Regular" charset="0"/>
            </a:endParaRPr>
          </a:p>
        </p:txBody>
      </p:sp>
      <p:sp>
        <p:nvSpPr>
          <p:cNvPr id="46" name="TextBox 45"/>
          <p:cNvSpPr txBox="1"/>
          <p:nvPr/>
        </p:nvSpPr>
        <p:spPr>
          <a:xfrm>
            <a:off x="7310333" y="4948255"/>
            <a:ext cx="2491388" cy="553998"/>
          </a:xfrm>
          <a:prstGeom prst="rect">
            <a:avLst/>
          </a:prstGeom>
          <a:noFill/>
        </p:spPr>
        <p:txBody>
          <a:bodyPr wrap="none" rtlCol="0" anchor="ctr" anchorCtr="0">
            <a:spAutoFit/>
          </a:bodyPr>
          <a:lstStyle/>
          <a:p>
            <a:r>
              <a:rPr lang="en-US" sz="3000" b="1" dirty="0">
                <a:solidFill>
                  <a:schemeClr val="tx2">
                    <a:lumMod val="65000"/>
                  </a:schemeClr>
                </a:solidFill>
                <a:latin typeface="League Spartan" charset="0"/>
                <a:ea typeface="League Spartan" charset="0"/>
                <a:cs typeface="League Spartan" charset="0"/>
              </a:rPr>
              <a:t>YOUR TITLE</a:t>
            </a:r>
          </a:p>
        </p:txBody>
      </p:sp>
      <p:sp>
        <p:nvSpPr>
          <p:cNvPr id="48" name="Subtitle 2"/>
          <p:cNvSpPr txBox="1">
            <a:spLocks/>
          </p:cNvSpPr>
          <p:nvPr/>
        </p:nvSpPr>
        <p:spPr>
          <a:xfrm>
            <a:off x="7199787" y="5820440"/>
            <a:ext cx="471027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2">
                    <a:lumMod val="65000"/>
                  </a:schemeClr>
                </a:solidFill>
                <a:latin typeface="Open Sans" charset="0"/>
                <a:ea typeface="Open Sans" charset="0"/>
                <a:cs typeface="Open Sans" charset="0"/>
              </a:rPr>
              <a:t>Refers to a good or service being offered</a:t>
            </a:r>
          </a:p>
        </p:txBody>
      </p:sp>
      <p:sp>
        <p:nvSpPr>
          <p:cNvPr id="49" name="Subtitle 2"/>
          <p:cNvSpPr txBox="1">
            <a:spLocks/>
          </p:cNvSpPr>
          <p:nvPr/>
        </p:nvSpPr>
        <p:spPr>
          <a:xfrm>
            <a:off x="7199787" y="7314329"/>
            <a:ext cx="471027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2">
                    <a:lumMod val="65000"/>
                  </a:schemeClr>
                </a:solidFill>
                <a:latin typeface="Open Sans" charset="0"/>
                <a:ea typeface="Open Sans" charset="0"/>
                <a:cs typeface="Open Sans" charset="0"/>
              </a:rPr>
              <a:t>Refers to a good or service being offered</a:t>
            </a:r>
          </a:p>
        </p:txBody>
      </p:sp>
      <p:sp>
        <p:nvSpPr>
          <p:cNvPr id="50" name="TextBox 49"/>
          <p:cNvSpPr txBox="1"/>
          <p:nvPr/>
        </p:nvSpPr>
        <p:spPr>
          <a:xfrm>
            <a:off x="12681504" y="4948255"/>
            <a:ext cx="2491388" cy="553998"/>
          </a:xfrm>
          <a:prstGeom prst="rect">
            <a:avLst/>
          </a:prstGeom>
          <a:noFill/>
        </p:spPr>
        <p:txBody>
          <a:bodyPr wrap="none" rtlCol="0" anchor="ctr" anchorCtr="0">
            <a:spAutoFit/>
          </a:bodyPr>
          <a:lstStyle/>
          <a:p>
            <a:r>
              <a:rPr lang="en-US" sz="3000" b="1" dirty="0">
                <a:solidFill>
                  <a:schemeClr val="tx2">
                    <a:lumMod val="65000"/>
                  </a:schemeClr>
                </a:solidFill>
                <a:latin typeface="League Spartan" charset="0"/>
                <a:ea typeface="League Spartan" charset="0"/>
                <a:cs typeface="League Spartan" charset="0"/>
              </a:rPr>
              <a:t>YOUR TITLE</a:t>
            </a:r>
          </a:p>
        </p:txBody>
      </p:sp>
      <p:sp>
        <p:nvSpPr>
          <p:cNvPr id="51" name="Subtitle 2"/>
          <p:cNvSpPr txBox="1">
            <a:spLocks/>
          </p:cNvSpPr>
          <p:nvPr/>
        </p:nvSpPr>
        <p:spPr>
          <a:xfrm>
            <a:off x="12570958" y="8861902"/>
            <a:ext cx="471027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2">
                    <a:lumMod val="65000"/>
                  </a:schemeClr>
                </a:solidFill>
                <a:latin typeface="Open Sans" charset="0"/>
                <a:ea typeface="Open Sans" charset="0"/>
                <a:cs typeface="Open Sans" charset="0"/>
              </a:rPr>
              <a:t>Refers to a good or service being offered</a:t>
            </a:r>
          </a:p>
        </p:txBody>
      </p:sp>
      <p:sp>
        <p:nvSpPr>
          <p:cNvPr id="52" name="Subtitle 2"/>
          <p:cNvSpPr txBox="1">
            <a:spLocks/>
          </p:cNvSpPr>
          <p:nvPr/>
        </p:nvSpPr>
        <p:spPr>
          <a:xfrm>
            <a:off x="12570958" y="5820440"/>
            <a:ext cx="471027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2">
                    <a:lumMod val="65000"/>
                  </a:schemeClr>
                </a:solidFill>
                <a:latin typeface="Open Sans" charset="0"/>
                <a:ea typeface="Open Sans" charset="0"/>
                <a:cs typeface="Open Sans" charset="0"/>
              </a:rPr>
              <a:t>Refers to a good or service being offered</a:t>
            </a:r>
          </a:p>
        </p:txBody>
      </p:sp>
      <p:sp>
        <p:nvSpPr>
          <p:cNvPr id="53" name="Subtitle 2"/>
          <p:cNvSpPr txBox="1">
            <a:spLocks/>
          </p:cNvSpPr>
          <p:nvPr/>
        </p:nvSpPr>
        <p:spPr>
          <a:xfrm>
            <a:off x="18274276" y="7314329"/>
            <a:ext cx="471027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2">
                    <a:lumMod val="65000"/>
                  </a:schemeClr>
                </a:solidFill>
                <a:latin typeface="Open Sans" charset="0"/>
                <a:ea typeface="Open Sans" charset="0"/>
                <a:cs typeface="Open Sans" charset="0"/>
              </a:rPr>
              <a:t>Refers to a good or service </a:t>
            </a:r>
            <a:r>
              <a:rPr lang="en-US" sz="2700">
                <a:solidFill>
                  <a:schemeClr val="tx2">
                    <a:lumMod val="65000"/>
                  </a:schemeClr>
                </a:solidFill>
                <a:latin typeface="Open Sans" charset="0"/>
                <a:ea typeface="Open Sans" charset="0"/>
                <a:cs typeface="Open Sans" charset="0"/>
              </a:rPr>
              <a:t>being offered</a:t>
            </a:r>
            <a:endParaRPr lang="en-US" sz="2700" dirty="0">
              <a:solidFill>
                <a:schemeClr val="tx2">
                  <a:lumMod val="65000"/>
                </a:schemeClr>
              </a:solidFill>
              <a:latin typeface="Open Sans" charset="0"/>
              <a:ea typeface="Open Sans" charset="0"/>
              <a:cs typeface="Open Sans" charset="0"/>
            </a:endParaRPr>
          </a:p>
        </p:txBody>
      </p:sp>
      <p:sp>
        <p:nvSpPr>
          <p:cNvPr id="54" name="TextBox 53"/>
          <p:cNvSpPr txBox="1"/>
          <p:nvPr/>
        </p:nvSpPr>
        <p:spPr>
          <a:xfrm>
            <a:off x="18371512" y="4948255"/>
            <a:ext cx="2491388" cy="553998"/>
          </a:xfrm>
          <a:prstGeom prst="rect">
            <a:avLst/>
          </a:prstGeom>
          <a:noFill/>
        </p:spPr>
        <p:txBody>
          <a:bodyPr wrap="none" rtlCol="0" anchor="ctr" anchorCtr="0">
            <a:spAutoFit/>
          </a:bodyPr>
          <a:lstStyle/>
          <a:p>
            <a:r>
              <a:rPr lang="en-US" sz="3000" b="1" dirty="0">
                <a:solidFill>
                  <a:schemeClr val="tx2">
                    <a:lumMod val="65000"/>
                  </a:schemeClr>
                </a:solidFill>
                <a:latin typeface="League Spartan" charset="0"/>
                <a:ea typeface="League Spartan" charset="0"/>
                <a:cs typeface="League Spartan" charset="0"/>
              </a:rPr>
              <a:t>YOUR TITLE</a:t>
            </a:r>
          </a:p>
        </p:txBody>
      </p:sp>
      <p:sp>
        <p:nvSpPr>
          <p:cNvPr id="56" name="Subtitle 2"/>
          <p:cNvSpPr txBox="1">
            <a:spLocks/>
          </p:cNvSpPr>
          <p:nvPr/>
        </p:nvSpPr>
        <p:spPr>
          <a:xfrm>
            <a:off x="18260966" y="5820440"/>
            <a:ext cx="471027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2">
                    <a:lumMod val="65000"/>
                  </a:schemeClr>
                </a:solidFill>
                <a:latin typeface="Open Sans" charset="0"/>
                <a:ea typeface="Open Sans" charset="0"/>
                <a:cs typeface="Open Sans" charset="0"/>
              </a:rPr>
              <a:t>Refers to a good or service being offered</a:t>
            </a:r>
          </a:p>
        </p:txBody>
      </p:sp>
      <p:sp>
        <p:nvSpPr>
          <p:cNvPr id="58" name="TextBox 57"/>
          <p:cNvSpPr txBox="1"/>
          <p:nvPr/>
        </p:nvSpPr>
        <p:spPr>
          <a:xfrm>
            <a:off x="1466532" y="4948255"/>
            <a:ext cx="2491388" cy="553998"/>
          </a:xfrm>
          <a:prstGeom prst="rect">
            <a:avLst/>
          </a:prstGeom>
          <a:noFill/>
        </p:spPr>
        <p:txBody>
          <a:bodyPr wrap="none" rtlCol="0" anchor="ctr" anchorCtr="0">
            <a:spAutoFit/>
          </a:bodyPr>
          <a:lstStyle/>
          <a:p>
            <a:r>
              <a:rPr lang="en-US" sz="3000" b="1" dirty="0">
                <a:solidFill>
                  <a:schemeClr val="tx2">
                    <a:lumMod val="65000"/>
                  </a:schemeClr>
                </a:solidFill>
                <a:latin typeface="League Spartan" charset="0"/>
                <a:ea typeface="League Spartan" charset="0"/>
                <a:cs typeface="League Spartan" charset="0"/>
              </a:rPr>
              <a:t>YOUR TITLE</a:t>
            </a:r>
          </a:p>
        </p:txBody>
      </p:sp>
      <p:sp>
        <p:nvSpPr>
          <p:cNvPr id="59" name="Subtitle 2"/>
          <p:cNvSpPr txBox="1">
            <a:spLocks/>
          </p:cNvSpPr>
          <p:nvPr/>
        </p:nvSpPr>
        <p:spPr>
          <a:xfrm>
            <a:off x="1355986" y="8861902"/>
            <a:ext cx="471027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2">
                    <a:lumMod val="65000"/>
                  </a:schemeClr>
                </a:solidFill>
                <a:latin typeface="Open Sans" charset="0"/>
                <a:ea typeface="Open Sans" charset="0"/>
                <a:cs typeface="Open Sans" charset="0"/>
              </a:rPr>
              <a:t>Refers to a good or service being offered</a:t>
            </a:r>
          </a:p>
        </p:txBody>
      </p:sp>
      <p:sp>
        <p:nvSpPr>
          <p:cNvPr id="60" name="Subtitle 2"/>
          <p:cNvSpPr txBox="1">
            <a:spLocks/>
          </p:cNvSpPr>
          <p:nvPr/>
        </p:nvSpPr>
        <p:spPr>
          <a:xfrm>
            <a:off x="1355986" y="5820440"/>
            <a:ext cx="471027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2">
                    <a:lumMod val="65000"/>
                  </a:schemeClr>
                </a:solidFill>
                <a:latin typeface="Open Sans" charset="0"/>
                <a:ea typeface="Open Sans" charset="0"/>
                <a:cs typeface="Open Sans" charset="0"/>
              </a:rPr>
              <a:t>Refers to a good or service being offered</a:t>
            </a:r>
          </a:p>
        </p:txBody>
      </p:sp>
      <p:sp>
        <p:nvSpPr>
          <p:cNvPr id="61" name="Subtitle 2"/>
          <p:cNvSpPr txBox="1">
            <a:spLocks/>
          </p:cNvSpPr>
          <p:nvPr/>
        </p:nvSpPr>
        <p:spPr>
          <a:xfrm>
            <a:off x="1355986" y="7314329"/>
            <a:ext cx="471027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2">
                    <a:lumMod val="65000"/>
                  </a:schemeClr>
                </a:solidFill>
                <a:latin typeface="Open Sans" charset="0"/>
                <a:ea typeface="Open Sans" charset="0"/>
                <a:cs typeface="Open Sans" charset="0"/>
              </a:rPr>
              <a:t>Refers to a good or service </a:t>
            </a:r>
            <a:r>
              <a:rPr lang="en-US" sz="2700">
                <a:solidFill>
                  <a:schemeClr val="tx2">
                    <a:lumMod val="65000"/>
                  </a:schemeClr>
                </a:solidFill>
                <a:latin typeface="Open Sans" charset="0"/>
                <a:ea typeface="Open Sans" charset="0"/>
                <a:cs typeface="Open Sans" charset="0"/>
              </a:rPr>
              <a:t>being offered</a:t>
            </a:r>
            <a:endParaRPr lang="en-US" sz="2700" dirty="0">
              <a:solidFill>
                <a:schemeClr val="tx2">
                  <a:lumMod val="65000"/>
                </a:schemeClr>
              </a:solidFill>
              <a:latin typeface="Open Sans" charset="0"/>
              <a:ea typeface="Open Sans" charset="0"/>
              <a:cs typeface="Open Sans" charset="0"/>
            </a:endParaRPr>
          </a:p>
        </p:txBody>
      </p:sp>
      <p:sp>
        <p:nvSpPr>
          <p:cNvPr id="30" name="Subtitle 2"/>
          <p:cNvSpPr txBox="1">
            <a:spLocks/>
          </p:cNvSpPr>
          <p:nvPr/>
        </p:nvSpPr>
        <p:spPr>
          <a:xfrm>
            <a:off x="12570958" y="7314329"/>
            <a:ext cx="4710277"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2">
                    <a:lumMod val="65000"/>
                  </a:schemeClr>
                </a:solidFill>
                <a:latin typeface="Open Sans" charset="0"/>
                <a:ea typeface="Open Sans" charset="0"/>
                <a:cs typeface="Open Sans" charset="0"/>
              </a:rPr>
              <a:t>Refers to a good or service </a:t>
            </a:r>
            <a:r>
              <a:rPr lang="en-US" sz="2700">
                <a:solidFill>
                  <a:schemeClr val="tx2">
                    <a:lumMod val="65000"/>
                  </a:schemeClr>
                </a:solidFill>
                <a:latin typeface="Open Sans" charset="0"/>
                <a:ea typeface="Open Sans" charset="0"/>
                <a:cs typeface="Open Sans" charset="0"/>
              </a:rPr>
              <a:t>being offered</a:t>
            </a:r>
            <a:endParaRPr lang="en-US" sz="2700" dirty="0">
              <a:solidFill>
                <a:schemeClr val="tx2">
                  <a:lumMod val="65000"/>
                </a:schemeClr>
              </a:solidFill>
              <a:latin typeface="Open Sans" charset="0"/>
              <a:ea typeface="Open Sans" charset="0"/>
              <a:cs typeface="Open Sans" charset="0"/>
            </a:endParaRPr>
          </a:p>
        </p:txBody>
      </p:sp>
    </p:spTree>
    <p:extLst>
      <p:ext uri="{BB962C8B-B14F-4D97-AF65-F5344CB8AC3E}">
        <p14:creationId xmlns:p14="http://schemas.microsoft.com/office/powerpoint/2010/main" val="16586513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7717374" y="743713"/>
            <a:ext cx="8953092"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SLIDES FOR IMAGES</a:t>
            </a:r>
          </a:p>
        </p:txBody>
      </p:sp>
      <p:sp>
        <p:nvSpPr>
          <p:cNvPr id="16" name="TextBox 15"/>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38" name="TextBox 37"/>
          <p:cNvSpPr txBox="1"/>
          <p:nvPr/>
        </p:nvSpPr>
        <p:spPr>
          <a:xfrm>
            <a:off x="11172357" y="10501562"/>
            <a:ext cx="2039341" cy="553998"/>
          </a:xfrm>
          <a:prstGeom prst="rect">
            <a:avLst/>
          </a:prstGeom>
          <a:noFill/>
        </p:spPr>
        <p:txBody>
          <a:bodyPr wrap="none" rtlCol="0" anchor="ctr" anchorCtr="0">
            <a:spAutoFit/>
          </a:bodyPr>
          <a:lstStyle/>
          <a:p>
            <a:pPr algn="ctr"/>
            <a:r>
              <a:rPr lang="en-US" sz="3000" b="1">
                <a:solidFill>
                  <a:schemeClr val="tx2"/>
                </a:solidFill>
                <a:latin typeface="League Spartan" charset="0"/>
                <a:ea typeface="League Spartan" charset="0"/>
                <a:cs typeface="League Spartan" charset="0"/>
              </a:rPr>
              <a:t>Your title</a:t>
            </a:r>
            <a:endParaRPr lang="en-US" sz="3000" b="1" dirty="0">
              <a:solidFill>
                <a:schemeClr val="tx2"/>
              </a:solidFill>
              <a:latin typeface="League Spartan" charset="0"/>
              <a:ea typeface="League Spartan" charset="0"/>
              <a:cs typeface="League Spartan" charset="0"/>
            </a:endParaRPr>
          </a:p>
        </p:txBody>
      </p:sp>
      <p:sp>
        <p:nvSpPr>
          <p:cNvPr id="39" name="TextBox 38"/>
          <p:cNvSpPr txBox="1"/>
          <p:nvPr/>
        </p:nvSpPr>
        <p:spPr>
          <a:xfrm>
            <a:off x="18190220" y="10501562"/>
            <a:ext cx="2039341" cy="553998"/>
          </a:xfrm>
          <a:prstGeom prst="rect">
            <a:avLst/>
          </a:prstGeom>
          <a:noFill/>
        </p:spPr>
        <p:txBody>
          <a:bodyPr wrap="none" rtlCol="0" anchor="ctr" anchorCtr="0">
            <a:spAutoFit/>
          </a:bodyPr>
          <a:lstStyle/>
          <a:p>
            <a:pPr algn="ctr"/>
            <a:r>
              <a:rPr lang="en-US" sz="3000" b="1">
                <a:solidFill>
                  <a:schemeClr val="tx2"/>
                </a:solidFill>
                <a:latin typeface="League Spartan" charset="0"/>
                <a:ea typeface="League Spartan" charset="0"/>
                <a:cs typeface="League Spartan" charset="0"/>
              </a:rPr>
              <a:t>Your title</a:t>
            </a:r>
            <a:endParaRPr lang="en-US" sz="3000" b="1" dirty="0">
              <a:solidFill>
                <a:schemeClr val="tx2"/>
              </a:solidFill>
              <a:latin typeface="League Spartan" charset="0"/>
              <a:ea typeface="League Spartan" charset="0"/>
              <a:cs typeface="League Spartan" charset="0"/>
            </a:endParaRPr>
          </a:p>
        </p:txBody>
      </p:sp>
      <p:sp>
        <p:nvSpPr>
          <p:cNvPr id="40" name="TextBox 39"/>
          <p:cNvSpPr txBox="1"/>
          <p:nvPr/>
        </p:nvSpPr>
        <p:spPr>
          <a:xfrm>
            <a:off x="4154496" y="10501562"/>
            <a:ext cx="2039341" cy="553998"/>
          </a:xfrm>
          <a:prstGeom prst="rect">
            <a:avLst/>
          </a:prstGeom>
          <a:noFill/>
        </p:spPr>
        <p:txBody>
          <a:bodyPr wrap="none" rtlCol="0" anchor="ctr" anchorCtr="0">
            <a:spAutoFit/>
          </a:bodyPr>
          <a:lstStyle/>
          <a:p>
            <a:pPr algn="ctr"/>
            <a:r>
              <a:rPr lang="en-US" sz="3000" b="1">
                <a:solidFill>
                  <a:schemeClr val="tx2"/>
                </a:solidFill>
                <a:latin typeface="League Spartan" charset="0"/>
                <a:ea typeface="League Spartan" charset="0"/>
                <a:cs typeface="League Spartan" charset="0"/>
              </a:rPr>
              <a:t>Your title</a:t>
            </a:r>
            <a:endParaRPr lang="en-US" sz="3000" b="1" dirty="0">
              <a:solidFill>
                <a:schemeClr val="tx2"/>
              </a:solidFill>
              <a:latin typeface="League Spartan" charset="0"/>
              <a:ea typeface="League Spartan" charset="0"/>
              <a:cs typeface="League Spartan" charset="0"/>
            </a:endParaRPr>
          </a:p>
        </p:txBody>
      </p:sp>
      <p:sp>
        <p:nvSpPr>
          <p:cNvPr id="2" name="Picture Placeholder 1"/>
          <p:cNvSpPr>
            <a:spLocks noGrp="1"/>
          </p:cNvSpPr>
          <p:nvPr>
            <p:ph type="pic" sz="quarter" idx="25"/>
          </p:nvPr>
        </p:nvSpPr>
        <p:spPr/>
      </p:sp>
      <p:sp>
        <p:nvSpPr>
          <p:cNvPr id="3" name="Picture Placeholder 2"/>
          <p:cNvSpPr>
            <a:spLocks noGrp="1"/>
          </p:cNvSpPr>
          <p:nvPr>
            <p:ph type="pic" sz="quarter" idx="26"/>
          </p:nvPr>
        </p:nvSpPr>
        <p:spPr/>
      </p:sp>
      <p:sp>
        <p:nvSpPr>
          <p:cNvPr id="4" name="Picture Placeholder 3"/>
          <p:cNvSpPr>
            <a:spLocks noGrp="1"/>
          </p:cNvSpPr>
          <p:nvPr>
            <p:ph type="pic" sz="quarter" idx="27"/>
          </p:nvPr>
        </p:nvSpPr>
        <p:spPr/>
      </p:sp>
    </p:spTree>
    <p:extLst>
      <p:ext uri="{BB962C8B-B14F-4D97-AF65-F5344CB8AC3E}">
        <p14:creationId xmlns:p14="http://schemas.microsoft.com/office/powerpoint/2010/main" val="19184335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Box 33"/>
          <p:cNvSpPr txBox="1"/>
          <p:nvPr/>
        </p:nvSpPr>
        <p:spPr>
          <a:xfrm>
            <a:off x="17293829" y="743713"/>
            <a:ext cx="2018501" cy="1277594"/>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TITLE</a:t>
            </a:r>
          </a:p>
        </p:txBody>
      </p:sp>
      <p:sp>
        <p:nvSpPr>
          <p:cNvPr id="35" name="TextBox 34"/>
          <p:cNvSpPr txBox="1"/>
          <p:nvPr/>
        </p:nvSpPr>
        <p:spPr>
          <a:xfrm>
            <a:off x="16574132"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24" name="TextBox 23"/>
          <p:cNvSpPr txBox="1"/>
          <p:nvPr/>
        </p:nvSpPr>
        <p:spPr>
          <a:xfrm>
            <a:off x="14971408" y="9398879"/>
            <a:ext cx="1228221"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SUB III</a:t>
            </a:r>
          </a:p>
        </p:txBody>
      </p:sp>
      <p:sp>
        <p:nvSpPr>
          <p:cNvPr id="31" name="Subtitle 2"/>
          <p:cNvSpPr txBox="1">
            <a:spLocks/>
          </p:cNvSpPr>
          <p:nvPr/>
        </p:nvSpPr>
        <p:spPr>
          <a:xfrm>
            <a:off x="14860862" y="10003677"/>
            <a:ext cx="7719042"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These icons are optional, you can delete them or replace the with the icons on the end pages</a:t>
            </a:r>
          </a:p>
        </p:txBody>
      </p:sp>
      <p:sp>
        <p:nvSpPr>
          <p:cNvPr id="36" name="TextBox 35"/>
          <p:cNvSpPr txBox="1"/>
          <p:nvPr/>
        </p:nvSpPr>
        <p:spPr>
          <a:xfrm>
            <a:off x="14971408" y="4193833"/>
            <a:ext cx="1023037"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SUB I</a:t>
            </a:r>
          </a:p>
        </p:txBody>
      </p:sp>
      <p:sp>
        <p:nvSpPr>
          <p:cNvPr id="37" name="Subtitle 2"/>
          <p:cNvSpPr txBox="1">
            <a:spLocks/>
          </p:cNvSpPr>
          <p:nvPr/>
        </p:nvSpPr>
        <p:spPr>
          <a:xfrm>
            <a:off x="14860862" y="4798631"/>
            <a:ext cx="7719042" cy="127599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These icons are optional, you can delete them or replace the with the icons on the end pages</a:t>
            </a:r>
          </a:p>
        </p:txBody>
      </p:sp>
      <p:sp>
        <p:nvSpPr>
          <p:cNvPr id="38" name="Freeform 248"/>
          <p:cNvSpPr>
            <a:spLocks noChangeArrowheads="1"/>
          </p:cNvSpPr>
          <p:nvPr/>
        </p:nvSpPr>
        <p:spPr bwMode="auto">
          <a:xfrm>
            <a:off x="13373810" y="4639308"/>
            <a:ext cx="629484" cy="984742"/>
          </a:xfrm>
          <a:custGeom>
            <a:avLst/>
            <a:gdLst>
              <a:gd name="T0" fmla="*/ 419 w 445"/>
              <a:gd name="T1" fmla="*/ 253 h 698"/>
              <a:gd name="T2" fmla="*/ 234 w 445"/>
              <a:gd name="T3" fmla="*/ 253 h 698"/>
              <a:gd name="T4" fmla="*/ 234 w 445"/>
              <a:gd name="T5" fmla="*/ 232 h 698"/>
              <a:gd name="T6" fmla="*/ 234 w 445"/>
              <a:gd name="T7" fmla="*/ 232 h 698"/>
              <a:gd name="T8" fmla="*/ 276 w 445"/>
              <a:gd name="T9" fmla="*/ 180 h 698"/>
              <a:gd name="T10" fmla="*/ 276 w 445"/>
              <a:gd name="T11" fmla="*/ 97 h 698"/>
              <a:gd name="T12" fmla="*/ 276 w 445"/>
              <a:gd name="T13" fmla="*/ 97 h 698"/>
              <a:gd name="T14" fmla="*/ 234 w 445"/>
              <a:gd name="T15" fmla="*/ 46 h 698"/>
              <a:gd name="T16" fmla="*/ 234 w 445"/>
              <a:gd name="T17" fmla="*/ 27 h 698"/>
              <a:gd name="T18" fmla="*/ 234 w 445"/>
              <a:gd name="T19" fmla="*/ 27 h 698"/>
              <a:gd name="T20" fmla="*/ 419 w 445"/>
              <a:gd name="T21" fmla="*/ 223 h 698"/>
              <a:gd name="T22" fmla="*/ 419 w 445"/>
              <a:gd name="T23" fmla="*/ 253 h 698"/>
              <a:gd name="T24" fmla="*/ 222 w 445"/>
              <a:gd name="T25" fmla="*/ 673 h 698"/>
              <a:gd name="T26" fmla="*/ 222 w 445"/>
              <a:gd name="T27" fmla="*/ 673 h 698"/>
              <a:gd name="T28" fmla="*/ 24 w 445"/>
              <a:gd name="T29" fmla="*/ 475 h 698"/>
              <a:gd name="T30" fmla="*/ 24 w 445"/>
              <a:gd name="T31" fmla="*/ 277 h 698"/>
              <a:gd name="T32" fmla="*/ 419 w 445"/>
              <a:gd name="T33" fmla="*/ 277 h 698"/>
              <a:gd name="T34" fmla="*/ 419 w 445"/>
              <a:gd name="T35" fmla="*/ 475 h 698"/>
              <a:gd name="T36" fmla="*/ 419 w 445"/>
              <a:gd name="T37" fmla="*/ 475 h 698"/>
              <a:gd name="T38" fmla="*/ 222 w 445"/>
              <a:gd name="T39" fmla="*/ 673 h 698"/>
              <a:gd name="T40" fmla="*/ 209 w 445"/>
              <a:gd name="T41" fmla="*/ 27 h 698"/>
              <a:gd name="T42" fmla="*/ 209 w 445"/>
              <a:gd name="T43" fmla="*/ 46 h 698"/>
              <a:gd name="T44" fmla="*/ 209 w 445"/>
              <a:gd name="T45" fmla="*/ 46 h 698"/>
              <a:gd name="T46" fmla="*/ 167 w 445"/>
              <a:gd name="T47" fmla="*/ 97 h 698"/>
              <a:gd name="T48" fmla="*/ 167 w 445"/>
              <a:gd name="T49" fmla="*/ 180 h 698"/>
              <a:gd name="T50" fmla="*/ 167 w 445"/>
              <a:gd name="T51" fmla="*/ 180 h 698"/>
              <a:gd name="T52" fmla="*/ 209 w 445"/>
              <a:gd name="T53" fmla="*/ 232 h 698"/>
              <a:gd name="T54" fmla="*/ 209 w 445"/>
              <a:gd name="T55" fmla="*/ 253 h 698"/>
              <a:gd name="T56" fmla="*/ 24 w 445"/>
              <a:gd name="T57" fmla="*/ 253 h 698"/>
              <a:gd name="T58" fmla="*/ 24 w 445"/>
              <a:gd name="T59" fmla="*/ 223 h 698"/>
              <a:gd name="T60" fmla="*/ 24 w 445"/>
              <a:gd name="T61" fmla="*/ 223 h 698"/>
              <a:gd name="T62" fmla="*/ 209 w 445"/>
              <a:gd name="T63" fmla="*/ 27 h 698"/>
              <a:gd name="T64" fmla="*/ 222 w 445"/>
              <a:gd name="T65" fmla="*/ 210 h 698"/>
              <a:gd name="T66" fmla="*/ 222 w 445"/>
              <a:gd name="T67" fmla="*/ 210 h 698"/>
              <a:gd name="T68" fmla="*/ 192 w 445"/>
              <a:gd name="T69" fmla="*/ 180 h 698"/>
              <a:gd name="T70" fmla="*/ 192 w 445"/>
              <a:gd name="T71" fmla="*/ 97 h 698"/>
              <a:gd name="T72" fmla="*/ 192 w 445"/>
              <a:gd name="T73" fmla="*/ 97 h 698"/>
              <a:gd name="T74" fmla="*/ 222 w 445"/>
              <a:gd name="T75" fmla="*/ 67 h 698"/>
              <a:gd name="T76" fmla="*/ 222 w 445"/>
              <a:gd name="T77" fmla="*/ 67 h 698"/>
              <a:gd name="T78" fmla="*/ 251 w 445"/>
              <a:gd name="T79" fmla="*/ 97 h 698"/>
              <a:gd name="T80" fmla="*/ 251 w 445"/>
              <a:gd name="T81" fmla="*/ 180 h 698"/>
              <a:gd name="T82" fmla="*/ 251 w 445"/>
              <a:gd name="T83" fmla="*/ 180 h 698"/>
              <a:gd name="T84" fmla="*/ 222 w 445"/>
              <a:gd name="T85" fmla="*/ 210 h 698"/>
              <a:gd name="T86" fmla="*/ 222 w 445"/>
              <a:gd name="T87" fmla="*/ 0 h 698"/>
              <a:gd name="T88" fmla="*/ 222 w 445"/>
              <a:gd name="T89" fmla="*/ 0 h 698"/>
              <a:gd name="T90" fmla="*/ 0 w 445"/>
              <a:gd name="T91" fmla="*/ 223 h 698"/>
              <a:gd name="T92" fmla="*/ 0 w 445"/>
              <a:gd name="T93" fmla="*/ 475 h 698"/>
              <a:gd name="T94" fmla="*/ 0 w 445"/>
              <a:gd name="T95" fmla="*/ 475 h 698"/>
              <a:gd name="T96" fmla="*/ 222 w 445"/>
              <a:gd name="T97" fmla="*/ 697 h 698"/>
              <a:gd name="T98" fmla="*/ 222 w 445"/>
              <a:gd name="T99" fmla="*/ 697 h 698"/>
              <a:gd name="T100" fmla="*/ 444 w 445"/>
              <a:gd name="T101" fmla="*/ 475 h 698"/>
              <a:gd name="T102" fmla="*/ 444 w 445"/>
              <a:gd name="T103" fmla="*/ 223 h 698"/>
              <a:gd name="T104" fmla="*/ 444 w 445"/>
              <a:gd name="T105" fmla="*/ 223 h 698"/>
              <a:gd name="T106" fmla="*/ 222 w 445"/>
              <a:gd name="T107"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5" h="698">
                <a:moveTo>
                  <a:pt x="419" y="253"/>
                </a:moveTo>
                <a:lnTo>
                  <a:pt x="234" y="253"/>
                </a:lnTo>
                <a:lnTo>
                  <a:pt x="234" y="232"/>
                </a:lnTo>
                <a:lnTo>
                  <a:pt x="234" y="232"/>
                </a:lnTo>
                <a:cubicBezTo>
                  <a:pt x="258" y="227"/>
                  <a:pt x="276" y="207"/>
                  <a:pt x="276" y="180"/>
                </a:cubicBezTo>
                <a:lnTo>
                  <a:pt x="276" y="97"/>
                </a:lnTo>
                <a:lnTo>
                  <a:pt x="276" y="97"/>
                </a:lnTo>
                <a:cubicBezTo>
                  <a:pt x="276" y="71"/>
                  <a:pt x="258" y="50"/>
                  <a:pt x="234" y="46"/>
                </a:cubicBezTo>
                <a:lnTo>
                  <a:pt x="234" y="27"/>
                </a:lnTo>
                <a:lnTo>
                  <a:pt x="234" y="27"/>
                </a:lnTo>
                <a:cubicBezTo>
                  <a:pt x="337" y="34"/>
                  <a:pt x="419" y="119"/>
                  <a:pt x="419" y="223"/>
                </a:cubicBezTo>
                <a:lnTo>
                  <a:pt x="419" y="253"/>
                </a:lnTo>
                <a:close/>
                <a:moveTo>
                  <a:pt x="222" y="673"/>
                </a:moveTo>
                <a:lnTo>
                  <a:pt x="222" y="673"/>
                </a:lnTo>
                <a:cubicBezTo>
                  <a:pt x="113" y="673"/>
                  <a:pt x="24" y="583"/>
                  <a:pt x="24" y="475"/>
                </a:cubicBezTo>
                <a:lnTo>
                  <a:pt x="24" y="277"/>
                </a:lnTo>
                <a:lnTo>
                  <a:pt x="419" y="277"/>
                </a:lnTo>
                <a:lnTo>
                  <a:pt x="419" y="475"/>
                </a:lnTo>
                <a:lnTo>
                  <a:pt x="419" y="475"/>
                </a:lnTo>
                <a:cubicBezTo>
                  <a:pt x="419" y="583"/>
                  <a:pt x="331" y="673"/>
                  <a:pt x="222" y="673"/>
                </a:cubicBezTo>
                <a:close/>
                <a:moveTo>
                  <a:pt x="209" y="27"/>
                </a:moveTo>
                <a:lnTo>
                  <a:pt x="209" y="46"/>
                </a:lnTo>
                <a:lnTo>
                  <a:pt x="209" y="46"/>
                </a:lnTo>
                <a:cubicBezTo>
                  <a:pt x="185" y="50"/>
                  <a:pt x="167" y="71"/>
                  <a:pt x="167" y="97"/>
                </a:cubicBezTo>
                <a:lnTo>
                  <a:pt x="167" y="180"/>
                </a:lnTo>
                <a:lnTo>
                  <a:pt x="167" y="180"/>
                </a:lnTo>
                <a:cubicBezTo>
                  <a:pt x="167" y="207"/>
                  <a:pt x="185" y="227"/>
                  <a:pt x="209" y="232"/>
                </a:cubicBezTo>
                <a:lnTo>
                  <a:pt x="209" y="253"/>
                </a:lnTo>
                <a:lnTo>
                  <a:pt x="24" y="253"/>
                </a:lnTo>
                <a:lnTo>
                  <a:pt x="24" y="223"/>
                </a:lnTo>
                <a:lnTo>
                  <a:pt x="24" y="223"/>
                </a:lnTo>
                <a:cubicBezTo>
                  <a:pt x="24" y="119"/>
                  <a:pt x="106" y="34"/>
                  <a:pt x="209" y="27"/>
                </a:cubicBezTo>
                <a:close/>
                <a:moveTo>
                  <a:pt x="222" y="210"/>
                </a:moveTo>
                <a:lnTo>
                  <a:pt x="222" y="210"/>
                </a:lnTo>
                <a:cubicBezTo>
                  <a:pt x="205" y="210"/>
                  <a:pt x="192" y="197"/>
                  <a:pt x="192" y="180"/>
                </a:cubicBezTo>
                <a:lnTo>
                  <a:pt x="192" y="97"/>
                </a:lnTo>
                <a:lnTo>
                  <a:pt x="192" y="97"/>
                </a:lnTo>
                <a:cubicBezTo>
                  <a:pt x="192" y="81"/>
                  <a:pt x="205" y="67"/>
                  <a:pt x="222" y="67"/>
                </a:cubicBezTo>
                <a:lnTo>
                  <a:pt x="222" y="67"/>
                </a:lnTo>
                <a:cubicBezTo>
                  <a:pt x="239" y="67"/>
                  <a:pt x="251" y="81"/>
                  <a:pt x="251" y="97"/>
                </a:cubicBezTo>
                <a:lnTo>
                  <a:pt x="251" y="180"/>
                </a:lnTo>
                <a:lnTo>
                  <a:pt x="251" y="180"/>
                </a:lnTo>
                <a:cubicBezTo>
                  <a:pt x="251" y="197"/>
                  <a:pt x="239" y="210"/>
                  <a:pt x="222" y="210"/>
                </a:cubicBezTo>
                <a:close/>
                <a:moveTo>
                  <a:pt x="222" y="0"/>
                </a:moveTo>
                <a:lnTo>
                  <a:pt x="222" y="0"/>
                </a:lnTo>
                <a:cubicBezTo>
                  <a:pt x="100" y="0"/>
                  <a:pt x="0" y="100"/>
                  <a:pt x="0" y="223"/>
                </a:cubicBezTo>
                <a:lnTo>
                  <a:pt x="0" y="475"/>
                </a:lnTo>
                <a:lnTo>
                  <a:pt x="0" y="475"/>
                </a:lnTo>
                <a:cubicBezTo>
                  <a:pt x="0" y="597"/>
                  <a:pt x="100" y="697"/>
                  <a:pt x="222" y="697"/>
                </a:cubicBezTo>
                <a:lnTo>
                  <a:pt x="222" y="697"/>
                </a:lnTo>
                <a:cubicBezTo>
                  <a:pt x="344" y="697"/>
                  <a:pt x="444" y="597"/>
                  <a:pt x="444" y="475"/>
                </a:cubicBezTo>
                <a:lnTo>
                  <a:pt x="444" y="223"/>
                </a:lnTo>
                <a:lnTo>
                  <a:pt x="444" y="223"/>
                </a:lnTo>
                <a:cubicBezTo>
                  <a:pt x="444" y="100"/>
                  <a:pt x="344" y="0"/>
                  <a:pt x="222" y="0"/>
                </a:cubicBezTo>
                <a:close/>
              </a:path>
            </a:pathLst>
          </a:custGeom>
          <a:solidFill>
            <a:schemeClr val="accent2"/>
          </a:solidFill>
          <a:ln>
            <a:noFill/>
          </a:ln>
          <a:effectLst/>
        </p:spPr>
        <p:txBody>
          <a:bodyPr wrap="none" anchor="ctr"/>
          <a:lstStyle/>
          <a:p>
            <a:endParaRPr lang="en-US" sz="7197" dirty="0">
              <a:solidFill>
                <a:schemeClr val="tx2"/>
              </a:solidFill>
              <a:latin typeface="Open Sans Regular" charset="0"/>
            </a:endParaRPr>
          </a:p>
        </p:txBody>
      </p:sp>
      <p:sp>
        <p:nvSpPr>
          <p:cNvPr id="39" name="TextBox 38"/>
          <p:cNvSpPr txBox="1"/>
          <p:nvPr/>
        </p:nvSpPr>
        <p:spPr>
          <a:xfrm>
            <a:off x="14971408" y="6772910"/>
            <a:ext cx="1125629"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SUB II</a:t>
            </a:r>
          </a:p>
        </p:txBody>
      </p:sp>
      <p:sp>
        <p:nvSpPr>
          <p:cNvPr id="40" name="Subtitle 2"/>
          <p:cNvSpPr txBox="1">
            <a:spLocks/>
          </p:cNvSpPr>
          <p:nvPr/>
        </p:nvSpPr>
        <p:spPr>
          <a:xfrm>
            <a:off x="14860862" y="7377708"/>
            <a:ext cx="7719042"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These icons are optional, you can delete them or replace the with the icons on the end pages</a:t>
            </a:r>
          </a:p>
        </p:txBody>
      </p:sp>
      <p:grpSp>
        <p:nvGrpSpPr>
          <p:cNvPr id="41" name="Group 40"/>
          <p:cNvGrpSpPr/>
          <p:nvPr/>
        </p:nvGrpSpPr>
        <p:grpSpPr>
          <a:xfrm>
            <a:off x="13169086" y="7257475"/>
            <a:ext cx="997216" cy="906562"/>
            <a:chOff x="2790820" y="6602587"/>
            <a:chExt cx="1068508" cy="971373"/>
          </a:xfrm>
          <a:solidFill>
            <a:schemeClr val="accent3"/>
          </a:solidFill>
        </p:grpSpPr>
        <p:sp>
          <p:nvSpPr>
            <p:cNvPr id="42" name="Freeform 41"/>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sp>
          <p:nvSpPr>
            <p:cNvPr id="43" name="Freeform 42"/>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grpSp>
      <p:grpSp>
        <p:nvGrpSpPr>
          <p:cNvPr id="44" name="Group 43"/>
          <p:cNvGrpSpPr/>
          <p:nvPr/>
        </p:nvGrpSpPr>
        <p:grpSpPr>
          <a:xfrm>
            <a:off x="13286316" y="9853142"/>
            <a:ext cx="920763" cy="869026"/>
            <a:chOff x="8632827" y="1898771"/>
            <a:chExt cx="717653" cy="677329"/>
          </a:xfrm>
          <a:solidFill>
            <a:schemeClr val="accent4"/>
          </a:solidFill>
        </p:grpSpPr>
        <p:sp>
          <p:nvSpPr>
            <p:cNvPr id="45" name="Freeform 210"/>
            <p:cNvSpPr>
              <a:spLocks noChangeArrowheads="1"/>
            </p:cNvSpPr>
            <p:nvPr/>
          </p:nvSpPr>
          <p:spPr bwMode="auto">
            <a:xfrm>
              <a:off x="8632827" y="2148739"/>
              <a:ext cx="717653" cy="427361"/>
            </a:xfrm>
            <a:custGeom>
              <a:avLst/>
              <a:gdLst>
                <a:gd name="T0" fmla="*/ 318 w 391"/>
                <a:gd name="T1" fmla="*/ 170 h 235"/>
                <a:gd name="T2" fmla="*/ 317 w 391"/>
                <a:gd name="T3" fmla="*/ 170 h 235"/>
                <a:gd name="T4" fmla="*/ 317 w 391"/>
                <a:gd name="T5" fmla="*/ 170 h 235"/>
                <a:gd name="T6" fmla="*/ 312 w 391"/>
                <a:gd name="T7" fmla="*/ 170 h 235"/>
                <a:gd name="T8" fmla="*/ 312 w 391"/>
                <a:gd name="T9" fmla="*/ 170 h 235"/>
                <a:gd name="T10" fmla="*/ 313 w 391"/>
                <a:gd name="T11" fmla="*/ 167 h 235"/>
                <a:gd name="T12" fmla="*/ 313 w 391"/>
                <a:gd name="T13" fmla="*/ 167 h 235"/>
                <a:gd name="T14" fmla="*/ 323 w 391"/>
                <a:gd name="T15" fmla="*/ 139 h 235"/>
                <a:gd name="T16" fmla="*/ 323 w 391"/>
                <a:gd name="T17" fmla="*/ 139 h 235"/>
                <a:gd name="T18" fmla="*/ 324 w 391"/>
                <a:gd name="T19" fmla="*/ 133 h 235"/>
                <a:gd name="T20" fmla="*/ 324 w 391"/>
                <a:gd name="T21" fmla="*/ 133 h 235"/>
                <a:gd name="T22" fmla="*/ 327 w 391"/>
                <a:gd name="T23" fmla="*/ 102 h 235"/>
                <a:gd name="T24" fmla="*/ 327 w 391"/>
                <a:gd name="T25" fmla="*/ 66 h 235"/>
                <a:gd name="T26" fmla="*/ 327 w 391"/>
                <a:gd name="T27" fmla="*/ 66 h 235"/>
                <a:gd name="T28" fmla="*/ 370 w 391"/>
                <a:gd name="T29" fmla="*/ 118 h 235"/>
                <a:gd name="T30" fmla="*/ 370 w 391"/>
                <a:gd name="T31" fmla="*/ 118 h 235"/>
                <a:gd name="T32" fmla="*/ 318 w 391"/>
                <a:gd name="T33" fmla="*/ 170 h 235"/>
                <a:gd name="T34" fmla="*/ 308 w 391"/>
                <a:gd name="T35" fmla="*/ 56 h 235"/>
                <a:gd name="T36" fmla="*/ 308 w 391"/>
                <a:gd name="T37" fmla="*/ 102 h 235"/>
                <a:gd name="T38" fmla="*/ 308 w 391"/>
                <a:gd name="T39" fmla="*/ 102 h 235"/>
                <a:gd name="T40" fmla="*/ 307 w 391"/>
                <a:gd name="T41" fmla="*/ 120 h 235"/>
                <a:gd name="T42" fmla="*/ 307 w 391"/>
                <a:gd name="T43" fmla="*/ 120 h 235"/>
                <a:gd name="T44" fmla="*/ 291 w 391"/>
                <a:gd name="T45" fmla="*/ 172 h 235"/>
                <a:gd name="T46" fmla="*/ 291 w 391"/>
                <a:gd name="T47" fmla="*/ 172 h 235"/>
                <a:gd name="T48" fmla="*/ 252 w 391"/>
                <a:gd name="T49" fmla="*/ 217 h 235"/>
                <a:gd name="T50" fmla="*/ 75 w 391"/>
                <a:gd name="T51" fmla="*/ 217 h 235"/>
                <a:gd name="T52" fmla="*/ 75 w 391"/>
                <a:gd name="T53" fmla="*/ 217 h 235"/>
                <a:gd name="T54" fmla="*/ 19 w 391"/>
                <a:gd name="T55" fmla="*/ 102 h 235"/>
                <a:gd name="T56" fmla="*/ 19 w 391"/>
                <a:gd name="T57" fmla="*/ 19 h 235"/>
                <a:gd name="T58" fmla="*/ 308 w 391"/>
                <a:gd name="T59" fmla="*/ 19 h 235"/>
                <a:gd name="T60" fmla="*/ 308 w 391"/>
                <a:gd name="T61" fmla="*/ 56 h 235"/>
                <a:gd name="T62" fmla="*/ 327 w 391"/>
                <a:gd name="T63" fmla="*/ 48 h 235"/>
                <a:gd name="T64" fmla="*/ 327 w 391"/>
                <a:gd name="T65" fmla="*/ 10 h 235"/>
                <a:gd name="T66" fmla="*/ 327 w 391"/>
                <a:gd name="T67" fmla="*/ 10 h 235"/>
                <a:gd name="T68" fmla="*/ 318 w 391"/>
                <a:gd name="T69" fmla="*/ 0 h 235"/>
                <a:gd name="T70" fmla="*/ 10 w 391"/>
                <a:gd name="T71" fmla="*/ 0 h 235"/>
                <a:gd name="T72" fmla="*/ 10 w 391"/>
                <a:gd name="T73" fmla="*/ 0 h 235"/>
                <a:gd name="T74" fmla="*/ 0 w 391"/>
                <a:gd name="T75" fmla="*/ 10 h 235"/>
                <a:gd name="T76" fmla="*/ 0 w 391"/>
                <a:gd name="T77" fmla="*/ 102 h 235"/>
                <a:gd name="T78" fmla="*/ 0 w 391"/>
                <a:gd name="T79" fmla="*/ 102 h 235"/>
                <a:gd name="T80" fmla="*/ 67 w 391"/>
                <a:gd name="T81" fmla="*/ 233 h 235"/>
                <a:gd name="T82" fmla="*/ 67 w 391"/>
                <a:gd name="T83" fmla="*/ 233 h 235"/>
                <a:gd name="T84" fmla="*/ 73 w 391"/>
                <a:gd name="T85" fmla="*/ 234 h 235"/>
                <a:gd name="T86" fmla="*/ 256 w 391"/>
                <a:gd name="T87" fmla="*/ 234 h 235"/>
                <a:gd name="T88" fmla="*/ 256 w 391"/>
                <a:gd name="T89" fmla="*/ 234 h 235"/>
                <a:gd name="T90" fmla="*/ 260 w 391"/>
                <a:gd name="T91" fmla="*/ 233 h 235"/>
                <a:gd name="T92" fmla="*/ 260 w 391"/>
                <a:gd name="T93" fmla="*/ 233 h 235"/>
                <a:gd name="T94" fmla="*/ 302 w 391"/>
                <a:gd name="T95" fmla="*/ 186 h 235"/>
                <a:gd name="T96" fmla="*/ 302 w 391"/>
                <a:gd name="T97" fmla="*/ 186 h 235"/>
                <a:gd name="T98" fmla="*/ 317 w 391"/>
                <a:gd name="T99" fmla="*/ 188 h 235"/>
                <a:gd name="T100" fmla="*/ 318 w 391"/>
                <a:gd name="T101" fmla="*/ 188 h 235"/>
                <a:gd name="T102" fmla="*/ 318 w 391"/>
                <a:gd name="T103" fmla="*/ 188 h 235"/>
                <a:gd name="T104" fmla="*/ 389 w 391"/>
                <a:gd name="T105" fmla="*/ 119 h 235"/>
                <a:gd name="T106" fmla="*/ 389 w 391"/>
                <a:gd name="T107" fmla="*/ 119 h 235"/>
                <a:gd name="T108" fmla="*/ 327 w 391"/>
                <a:gd name="T109" fmla="*/ 4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1" h="235">
                  <a:moveTo>
                    <a:pt x="318" y="170"/>
                  </a:moveTo>
                  <a:lnTo>
                    <a:pt x="317" y="170"/>
                  </a:lnTo>
                  <a:lnTo>
                    <a:pt x="317" y="170"/>
                  </a:lnTo>
                  <a:cubicBezTo>
                    <a:pt x="315" y="170"/>
                    <a:pt x="314" y="170"/>
                    <a:pt x="312" y="170"/>
                  </a:cubicBezTo>
                  <a:lnTo>
                    <a:pt x="312" y="170"/>
                  </a:lnTo>
                  <a:cubicBezTo>
                    <a:pt x="312" y="169"/>
                    <a:pt x="312" y="168"/>
                    <a:pt x="313" y="167"/>
                  </a:cubicBezTo>
                  <a:lnTo>
                    <a:pt x="313" y="167"/>
                  </a:lnTo>
                  <a:cubicBezTo>
                    <a:pt x="317" y="158"/>
                    <a:pt x="320" y="148"/>
                    <a:pt x="323" y="139"/>
                  </a:cubicBezTo>
                  <a:lnTo>
                    <a:pt x="323" y="139"/>
                  </a:lnTo>
                  <a:cubicBezTo>
                    <a:pt x="323" y="137"/>
                    <a:pt x="323" y="135"/>
                    <a:pt x="324" y="133"/>
                  </a:cubicBezTo>
                  <a:lnTo>
                    <a:pt x="324" y="133"/>
                  </a:lnTo>
                  <a:cubicBezTo>
                    <a:pt x="326" y="124"/>
                    <a:pt x="327" y="113"/>
                    <a:pt x="327" y="102"/>
                  </a:cubicBezTo>
                  <a:lnTo>
                    <a:pt x="327" y="66"/>
                  </a:lnTo>
                  <a:lnTo>
                    <a:pt x="327" y="66"/>
                  </a:lnTo>
                  <a:cubicBezTo>
                    <a:pt x="352" y="71"/>
                    <a:pt x="371" y="92"/>
                    <a:pt x="370" y="118"/>
                  </a:cubicBezTo>
                  <a:lnTo>
                    <a:pt x="370" y="118"/>
                  </a:lnTo>
                  <a:cubicBezTo>
                    <a:pt x="370" y="147"/>
                    <a:pt x="347" y="170"/>
                    <a:pt x="318" y="170"/>
                  </a:cubicBezTo>
                  <a:close/>
                  <a:moveTo>
                    <a:pt x="308" y="56"/>
                  </a:moveTo>
                  <a:lnTo>
                    <a:pt x="308" y="102"/>
                  </a:lnTo>
                  <a:lnTo>
                    <a:pt x="308" y="102"/>
                  </a:lnTo>
                  <a:cubicBezTo>
                    <a:pt x="308" y="108"/>
                    <a:pt x="308" y="114"/>
                    <a:pt x="307" y="120"/>
                  </a:cubicBezTo>
                  <a:lnTo>
                    <a:pt x="307" y="120"/>
                  </a:lnTo>
                  <a:cubicBezTo>
                    <a:pt x="306" y="139"/>
                    <a:pt x="300" y="155"/>
                    <a:pt x="291" y="172"/>
                  </a:cubicBezTo>
                  <a:lnTo>
                    <a:pt x="291" y="172"/>
                  </a:lnTo>
                  <a:cubicBezTo>
                    <a:pt x="281" y="189"/>
                    <a:pt x="268" y="204"/>
                    <a:pt x="252" y="217"/>
                  </a:cubicBezTo>
                  <a:lnTo>
                    <a:pt x="75" y="217"/>
                  </a:lnTo>
                  <a:lnTo>
                    <a:pt x="75" y="217"/>
                  </a:lnTo>
                  <a:cubicBezTo>
                    <a:pt x="39" y="188"/>
                    <a:pt x="19" y="147"/>
                    <a:pt x="19" y="102"/>
                  </a:cubicBezTo>
                  <a:lnTo>
                    <a:pt x="19" y="19"/>
                  </a:lnTo>
                  <a:lnTo>
                    <a:pt x="308" y="19"/>
                  </a:lnTo>
                  <a:lnTo>
                    <a:pt x="308" y="56"/>
                  </a:lnTo>
                  <a:close/>
                  <a:moveTo>
                    <a:pt x="327" y="48"/>
                  </a:moveTo>
                  <a:lnTo>
                    <a:pt x="327" y="10"/>
                  </a:lnTo>
                  <a:lnTo>
                    <a:pt x="327" y="10"/>
                  </a:lnTo>
                  <a:cubicBezTo>
                    <a:pt x="327" y="5"/>
                    <a:pt x="323" y="0"/>
                    <a:pt x="318" y="0"/>
                  </a:cubicBezTo>
                  <a:lnTo>
                    <a:pt x="10" y="0"/>
                  </a:lnTo>
                  <a:lnTo>
                    <a:pt x="10" y="0"/>
                  </a:lnTo>
                  <a:cubicBezTo>
                    <a:pt x="5" y="0"/>
                    <a:pt x="0" y="5"/>
                    <a:pt x="0" y="10"/>
                  </a:cubicBezTo>
                  <a:lnTo>
                    <a:pt x="0" y="102"/>
                  </a:lnTo>
                  <a:lnTo>
                    <a:pt x="0" y="102"/>
                  </a:lnTo>
                  <a:cubicBezTo>
                    <a:pt x="0" y="154"/>
                    <a:pt x="25" y="202"/>
                    <a:pt x="67" y="233"/>
                  </a:cubicBezTo>
                  <a:lnTo>
                    <a:pt x="67" y="233"/>
                  </a:lnTo>
                  <a:cubicBezTo>
                    <a:pt x="69" y="234"/>
                    <a:pt x="71" y="234"/>
                    <a:pt x="73" y="234"/>
                  </a:cubicBezTo>
                  <a:lnTo>
                    <a:pt x="256" y="234"/>
                  </a:lnTo>
                  <a:lnTo>
                    <a:pt x="256" y="234"/>
                  </a:lnTo>
                  <a:cubicBezTo>
                    <a:pt x="257" y="234"/>
                    <a:pt x="259" y="234"/>
                    <a:pt x="260" y="233"/>
                  </a:cubicBezTo>
                  <a:lnTo>
                    <a:pt x="260" y="233"/>
                  </a:lnTo>
                  <a:cubicBezTo>
                    <a:pt x="278" y="220"/>
                    <a:pt x="292" y="204"/>
                    <a:pt x="302" y="186"/>
                  </a:cubicBezTo>
                  <a:lnTo>
                    <a:pt x="302" y="186"/>
                  </a:lnTo>
                  <a:cubicBezTo>
                    <a:pt x="307" y="187"/>
                    <a:pt x="312" y="188"/>
                    <a:pt x="317" y="188"/>
                  </a:cubicBezTo>
                  <a:lnTo>
                    <a:pt x="318" y="188"/>
                  </a:lnTo>
                  <a:lnTo>
                    <a:pt x="318" y="188"/>
                  </a:lnTo>
                  <a:cubicBezTo>
                    <a:pt x="356" y="188"/>
                    <a:pt x="389" y="157"/>
                    <a:pt x="389" y="119"/>
                  </a:cubicBezTo>
                  <a:lnTo>
                    <a:pt x="389" y="119"/>
                  </a:lnTo>
                  <a:cubicBezTo>
                    <a:pt x="390" y="83"/>
                    <a:pt x="362" y="52"/>
                    <a:pt x="327" y="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sp>
          <p:nvSpPr>
            <p:cNvPr id="46" name="Freeform 211"/>
            <p:cNvSpPr>
              <a:spLocks noChangeArrowheads="1"/>
            </p:cNvSpPr>
            <p:nvPr/>
          </p:nvSpPr>
          <p:spPr bwMode="auto">
            <a:xfrm>
              <a:off x="8769911" y="1939088"/>
              <a:ext cx="40315" cy="169331"/>
            </a:xfrm>
            <a:custGeom>
              <a:avLst/>
              <a:gdLst>
                <a:gd name="T0" fmla="*/ 9 w 20"/>
                <a:gd name="T1" fmla="*/ 90 h 91"/>
                <a:gd name="T2" fmla="*/ 9 w 20"/>
                <a:gd name="T3" fmla="*/ 90 h 91"/>
                <a:gd name="T4" fmla="*/ 19 w 20"/>
                <a:gd name="T5" fmla="*/ 81 h 91"/>
                <a:gd name="T6" fmla="*/ 19 w 20"/>
                <a:gd name="T7" fmla="*/ 9 h 91"/>
                <a:gd name="T8" fmla="*/ 19 w 20"/>
                <a:gd name="T9" fmla="*/ 9 h 91"/>
                <a:gd name="T10" fmla="*/ 9 w 20"/>
                <a:gd name="T11" fmla="*/ 0 h 91"/>
                <a:gd name="T12" fmla="*/ 9 w 20"/>
                <a:gd name="T13" fmla="*/ 0 h 91"/>
                <a:gd name="T14" fmla="*/ 0 w 20"/>
                <a:gd name="T15" fmla="*/ 9 h 91"/>
                <a:gd name="T16" fmla="*/ 0 w 20"/>
                <a:gd name="T17" fmla="*/ 81 h 91"/>
                <a:gd name="T18" fmla="*/ 0 w 20"/>
                <a:gd name="T19" fmla="*/ 81 h 91"/>
                <a:gd name="T20" fmla="*/ 9 w 20"/>
                <a:gd name="T21"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91">
                  <a:moveTo>
                    <a:pt x="9" y="90"/>
                  </a:moveTo>
                  <a:lnTo>
                    <a:pt x="9" y="90"/>
                  </a:lnTo>
                  <a:cubicBezTo>
                    <a:pt x="15" y="90"/>
                    <a:pt x="19" y="86"/>
                    <a:pt x="19" y="81"/>
                  </a:cubicBezTo>
                  <a:lnTo>
                    <a:pt x="19" y="9"/>
                  </a:lnTo>
                  <a:lnTo>
                    <a:pt x="19" y="9"/>
                  </a:lnTo>
                  <a:cubicBezTo>
                    <a:pt x="19" y="4"/>
                    <a:pt x="15" y="0"/>
                    <a:pt x="9" y="0"/>
                  </a:cubicBezTo>
                  <a:lnTo>
                    <a:pt x="9" y="0"/>
                  </a:lnTo>
                  <a:cubicBezTo>
                    <a:pt x="4" y="0"/>
                    <a:pt x="0" y="4"/>
                    <a:pt x="0" y="9"/>
                  </a:cubicBezTo>
                  <a:lnTo>
                    <a:pt x="0" y="81"/>
                  </a:lnTo>
                  <a:lnTo>
                    <a:pt x="0" y="81"/>
                  </a:lnTo>
                  <a:cubicBezTo>
                    <a:pt x="0" y="86"/>
                    <a:pt x="4" y="90"/>
                    <a:pt x="9" y="9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sp>
          <p:nvSpPr>
            <p:cNvPr id="47" name="Freeform 212"/>
            <p:cNvSpPr>
              <a:spLocks noChangeArrowheads="1"/>
            </p:cNvSpPr>
            <p:nvPr/>
          </p:nvSpPr>
          <p:spPr bwMode="auto">
            <a:xfrm>
              <a:off x="9052129" y="1939088"/>
              <a:ext cx="32254" cy="169331"/>
            </a:xfrm>
            <a:custGeom>
              <a:avLst/>
              <a:gdLst>
                <a:gd name="T0" fmla="*/ 9 w 19"/>
                <a:gd name="T1" fmla="*/ 90 h 91"/>
                <a:gd name="T2" fmla="*/ 9 w 19"/>
                <a:gd name="T3" fmla="*/ 90 h 91"/>
                <a:gd name="T4" fmla="*/ 18 w 19"/>
                <a:gd name="T5" fmla="*/ 81 h 91"/>
                <a:gd name="T6" fmla="*/ 18 w 19"/>
                <a:gd name="T7" fmla="*/ 9 h 91"/>
                <a:gd name="T8" fmla="*/ 18 w 19"/>
                <a:gd name="T9" fmla="*/ 9 h 91"/>
                <a:gd name="T10" fmla="*/ 9 w 19"/>
                <a:gd name="T11" fmla="*/ 0 h 91"/>
                <a:gd name="T12" fmla="*/ 9 w 19"/>
                <a:gd name="T13" fmla="*/ 0 h 91"/>
                <a:gd name="T14" fmla="*/ 0 w 19"/>
                <a:gd name="T15" fmla="*/ 9 h 91"/>
                <a:gd name="T16" fmla="*/ 0 w 19"/>
                <a:gd name="T17" fmla="*/ 81 h 91"/>
                <a:gd name="T18" fmla="*/ 0 w 19"/>
                <a:gd name="T19" fmla="*/ 81 h 91"/>
                <a:gd name="T20" fmla="*/ 9 w 19"/>
                <a:gd name="T21"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91">
                  <a:moveTo>
                    <a:pt x="9" y="90"/>
                  </a:moveTo>
                  <a:lnTo>
                    <a:pt x="9" y="90"/>
                  </a:lnTo>
                  <a:cubicBezTo>
                    <a:pt x="13" y="90"/>
                    <a:pt x="18" y="86"/>
                    <a:pt x="18" y="81"/>
                  </a:cubicBezTo>
                  <a:lnTo>
                    <a:pt x="18" y="9"/>
                  </a:lnTo>
                  <a:lnTo>
                    <a:pt x="18" y="9"/>
                  </a:lnTo>
                  <a:cubicBezTo>
                    <a:pt x="18" y="4"/>
                    <a:pt x="13" y="0"/>
                    <a:pt x="9" y="0"/>
                  </a:cubicBezTo>
                  <a:lnTo>
                    <a:pt x="9" y="0"/>
                  </a:lnTo>
                  <a:cubicBezTo>
                    <a:pt x="4" y="0"/>
                    <a:pt x="0" y="4"/>
                    <a:pt x="0" y="9"/>
                  </a:cubicBezTo>
                  <a:lnTo>
                    <a:pt x="0" y="81"/>
                  </a:lnTo>
                  <a:lnTo>
                    <a:pt x="0" y="81"/>
                  </a:lnTo>
                  <a:cubicBezTo>
                    <a:pt x="0" y="86"/>
                    <a:pt x="4" y="90"/>
                    <a:pt x="9" y="9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sp>
          <p:nvSpPr>
            <p:cNvPr id="48" name="Freeform 213"/>
            <p:cNvSpPr>
              <a:spLocks noChangeArrowheads="1"/>
            </p:cNvSpPr>
            <p:nvPr/>
          </p:nvSpPr>
          <p:spPr bwMode="auto">
            <a:xfrm>
              <a:off x="8915052" y="1898771"/>
              <a:ext cx="32254" cy="209651"/>
            </a:xfrm>
            <a:custGeom>
              <a:avLst/>
              <a:gdLst>
                <a:gd name="T0" fmla="*/ 9 w 19"/>
                <a:gd name="T1" fmla="*/ 112 h 113"/>
                <a:gd name="T2" fmla="*/ 9 w 19"/>
                <a:gd name="T3" fmla="*/ 112 h 113"/>
                <a:gd name="T4" fmla="*/ 18 w 19"/>
                <a:gd name="T5" fmla="*/ 103 h 113"/>
                <a:gd name="T6" fmla="*/ 18 w 19"/>
                <a:gd name="T7" fmla="*/ 9 h 113"/>
                <a:gd name="T8" fmla="*/ 18 w 19"/>
                <a:gd name="T9" fmla="*/ 9 h 113"/>
                <a:gd name="T10" fmla="*/ 9 w 19"/>
                <a:gd name="T11" fmla="*/ 0 h 113"/>
                <a:gd name="T12" fmla="*/ 9 w 19"/>
                <a:gd name="T13" fmla="*/ 0 h 113"/>
                <a:gd name="T14" fmla="*/ 0 w 19"/>
                <a:gd name="T15" fmla="*/ 9 h 113"/>
                <a:gd name="T16" fmla="*/ 0 w 19"/>
                <a:gd name="T17" fmla="*/ 103 h 113"/>
                <a:gd name="T18" fmla="*/ 0 w 19"/>
                <a:gd name="T19" fmla="*/ 103 h 113"/>
                <a:gd name="T20" fmla="*/ 9 w 19"/>
                <a:gd name="T2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3">
                  <a:moveTo>
                    <a:pt x="9" y="112"/>
                  </a:moveTo>
                  <a:lnTo>
                    <a:pt x="9" y="112"/>
                  </a:lnTo>
                  <a:cubicBezTo>
                    <a:pt x="13" y="112"/>
                    <a:pt x="18" y="108"/>
                    <a:pt x="18" y="103"/>
                  </a:cubicBezTo>
                  <a:lnTo>
                    <a:pt x="18" y="9"/>
                  </a:lnTo>
                  <a:lnTo>
                    <a:pt x="18" y="9"/>
                  </a:lnTo>
                  <a:cubicBezTo>
                    <a:pt x="18" y="4"/>
                    <a:pt x="13" y="0"/>
                    <a:pt x="9" y="0"/>
                  </a:cubicBezTo>
                  <a:lnTo>
                    <a:pt x="9" y="0"/>
                  </a:lnTo>
                  <a:cubicBezTo>
                    <a:pt x="4" y="0"/>
                    <a:pt x="0" y="4"/>
                    <a:pt x="0" y="9"/>
                  </a:cubicBezTo>
                  <a:lnTo>
                    <a:pt x="0" y="103"/>
                  </a:lnTo>
                  <a:lnTo>
                    <a:pt x="0" y="103"/>
                  </a:lnTo>
                  <a:cubicBezTo>
                    <a:pt x="0" y="108"/>
                    <a:pt x="4" y="112"/>
                    <a:pt x="9" y="11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tx2"/>
                </a:solidFill>
                <a:latin typeface="Open Sans Regular" charset="0"/>
              </a:endParaRPr>
            </a:p>
          </p:txBody>
        </p:sp>
      </p:grpSp>
      <p:sp>
        <p:nvSpPr>
          <p:cNvPr id="3" name="Picture Placeholder 2"/>
          <p:cNvSpPr>
            <a:spLocks noGrp="1"/>
          </p:cNvSpPr>
          <p:nvPr>
            <p:ph type="pic" sz="quarter" idx="17"/>
          </p:nvPr>
        </p:nvSpPr>
        <p:spPr>
          <a:solidFill>
            <a:schemeClr val="bg1">
              <a:lumMod val="95000"/>
            </a:schemeClr>
          </a:solidFill>
        </p:spPr>
      </p:sp>
    </p:spTree>
    <p:extLst>
      <p:ext uri="{BB962C8B-B14F-4D97-AF65-F5344CB8AC3E}">
        <p14:creationId xmlns:p14="http://schemas.microsoft.com/office/powerpoint/2010/main" val="4309186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7717374" y="743713"/>
            <a:ext cx="8953092"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SLIDES FOR IMAGES</a:t>
            </a:r>
          </a:p>
        </p:txBody>
      </p:sp>
      <p:sp>
        <p:nvSpPr>
          <p:cNvPr id="16" name="TextBox 15"/>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40" name="TextBox 39"/>
          <p:cNvSpPr txBox="1"/>
          <p:nvPr/>
        </p:nvSpPr>
        <p:spPr>
          <a:xfrm>
            <a:off x="16510046" y="11328249"/>
            <a:ext cx="2039341" cy="553998"/>
          </a:xfrm>
          <a:prstGeom prst="rect">
            <a:avLst/>
          </a:prstGeom>
          <a:noFill/>
        </p:spPr>
        <p:txBody>
          <a:bodyPr wrap="none" rtlCol="0" anchor="ctr" anchorCtr="0">
            <a:spAutoFit/>
          </a:bodyPr>
          <a:lstStyle/>
          <a:p>
            <a:pPr algn="ctr"/>
            <a:r>
              <a:rPr lang="en-US" sz="3000" b="1">
                <a:solidFill>
                  <a:schemeClr val="tx2"/>
                </a:solidFill>
                <a:latin typeface="League Spartan" charset="0"/>
                <a:ea typeface="League Spartan" charset="0"/>
                <a:cs typeface="League Spartan" charset="0"/>
              </a:rPr>
              <a:t>Your title</a:t>
            </a:r>
            <a:endParaRPr lang="en-US" sz="3000" b="1" dirty="0">
              <a:solidFill>
                <a:schemeClr val="tx2"/>
              </a:solidFill>
              <a:latin typeface="League Spartan" charset="0"/>
              <a:ea typeface="League Spartan" charset="0"/>
              <a:cs typeface="League Spartan" charset="0"/>
            </a:endParaRPr>
          </a:p>
        </p:txBody>
      </p:sp>
      <p:sp>
        <p:nvSpPr>
          <p:cNvPr id="12" name="TextBox 11"/>
          <p:cNvSpPr txBox="1"/>
          <p:nvPr/>
        </p:nvSpPr>
        <p:spPr>
          <a:xfrm>
            <a:off x="5871783" y="11328249"/>
            <a:ext cx="2039341" cy="553998"/>
          </a:xfrm>
          <a:prstGeom prst="rect">
            <a:avLst/>
          </a:prstGeom>
          <a:noFill/>
        </p:spPr>
        <p:txBody>
          <a:bodyPr wrap="none" rtlCol="0" anchor="ctr" anchorCtr="0">
            <a:spAutoFit/>
          </a:bodyPr>
          <a:lstStyle/>
          <a:p>
            <a:pPr algn="ctr"/>
            <a:r>
              <a:rPr lang="en-US" sz="3000" b="1">
                <a:solidFill>
                  <a:schemeClr val="tx2"/>
                </a:solidFill>
                <a:latin typeface="League Spartan" charset="0"/>
                <a:ea typeface="League Spartan" charset="0"/>
                <a:cs typeface="League Spartan" charset="0"/>
              </a:rPr>
              <a:t>Your title</a:t>
            </a:r>
            <a:endParaRPr lang="en-US" sz="3000" b="1" dirty="0">
              <a:solidFill>
                <a:schemeClr val="tx2"/>
              </a:solidFill>
              <a:latin typeface="League Spartan" charset="0"/>
              <a:ea typeface="League Spartan" charset="0"/>
              <a:cs typeface="League Spartan" charset="0"/>
            </a:endParaRPr>
          </a:p>
        </p:txBody>
      </p:sp>
      <p:sp>
        <p:nvSpPr>
          <p:cNvPr id="2" name="Picture Placeholder 1"/>
          <p:cNvSpPr>
            <a:spLocks noGrp="1"/>
          </p:cNvSpPr>
          <p:nvPr>
            <p:ph type="pic" sz="quarter" idx="27"/>
          </p:nvPr>
        </p:nvSpPr>
        <p:spPr/>
      </p:sp>
      <p:sp>
        <p:nvSpPr>
          <p:cNvPr id="3" name="Picture Placeholder 2"/>
          <p:cNvSpPr>
            <a:spLocks noGrp="1"/>
          </p:cNvSpPr>
          <p:nvPr>
            <p:ph type="pic" sz="quarter" idx="26"/>
          </p:nvPr>
        </p:nvSpPr>
        <p:spPr/>
      </p:sp>
    </p:spTree>
    <p:extLst>
      <p:ext uri="{BB962C8B-B14F-4D97-AF65-F5344CB8AC3E}">
        <p14:creationId xmlns:p14="http://schemas.microsoft.com/office/powerpoint/2010/main" val="16332062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Rectangle 27"/>
          <p:cNvSpPr/>
          <p:nvPr/>
        </p:nvSpPr>
        <p:spPr>
          <a:xfrm>
            <a:off x="1" y="0"/>
            <a:ext cx="24377650" cy="13716000"/>
          </a:xfrm>
          <a:prstGeom prst="rect">
            <a:avLst/>
          </a:prstGeom>
          <a:gradFill flip="none" rotWithShape="1">
            <a:gsLst>
              <a:gs pos="13000">
                <a:schemeClr val="accent1">
                  <a:alpha val="82000"/>
                </a:schemeClr>
              </a:gs>
              <a:gs pos="86000">
                <a:schemeClr val="accent6">
                  <a:alpha val="82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pic>
        <p:nvPicPr>
          <p:cNvPr id="47" name="Picture 46" descr="New Macbook Silv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227" y="5043329"/>
            <a:ext cx="9039396" cy="5313638"/>
          </a:xfrm>
          <a:prstGeom prst="rect">
            <a:avLst/>
          </a:prstGeom>
        </p:spPr>
      </p:pic>
      <p:sp>
        <p:nvSpPr>
          <p:cNvPr id="2" name="TextBox 1"/>
          <p:cNvSpPr txBox="1"/>
          <p:nvPr/>
        </p:nvSpPr>
        <p:spPr>
          <a:xfrm>
            <a:off x="7436846" y="743713"/>
            <a:ext cx="9514143" cy="1308050"/>
          </a:xfrm>
          <a:prstGeom prst="rect">
            <a:avLst/>
          </a:prstGeom>
          <a:noFill/>
        </p:spPr>
        <p:txBody>
          <a:bodyPr wrap="none" rtlCol="0">
            <a:spAutoFit/>
          </a:bodyPr>
          <a:lstStyle/>
          <a:p>
            <a:pPr algn="ctr">
              <a:lnSpc>
                <a:spcPts val="10000"/>
              </a:lnSpc>
            </a:pPr>
            <a:r>
              <a:rPr lang="en-US" sz="6600" b="1" dirty="0">
                <a:solidFill>
                  <a:schemeClr val="bg1"/>
                </a:solidFill>
                <a:latin typeface="League Spartan" charset="0"/>
                <a:ea typeface="League Spartan" charset="0"/>
                <a:cs typeface="League Spartan" charset="0"/>
              </a:rPr>
              <a:t>LAPTOP WEB DESIGN</a:t>
            </a:r>
          </a:p>
        </p:txBody>
      </p:sp>
      <p:sp>
        <p:nvSpPr>
          <p:cNvPr id="3" name="TextBox 2"/>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bg1"/>
                </a:solidFill>
                <a:latin typeface="Open Sans" charset="0"/>
                <a:ea typeface="Open Sans" charset="0"/>
                <a:cs typeface="Open Sans" charset="0"/>
              </a:rPr>
              <a:t>Your Subtitle Here</a:t>
            </a:r>
          </a:p>
        </p:txBody>
      </p:sp>
      <p:sp>
        <p:nvSpPr>
          <p:cNvPr id="29" name="TextBox 28"/>
          <p:cNvSpPr txBox="1"/>
          <p:nvPr/>
        </p:nvSpPr>
        <p:spPr>
          <a:xfrm>
            <a:off x="18241516" y="9983933"/>
            <a:ext cx="2691763" cy="553998"/>
          </a:xfrm>
          <a:prstGeom prst="rect">
            <a:avLst/>
          </a:prstGeom>
          <a:noFill/>
        </p:spPr>
        <p:txBody>
          <a:bodyPr wrap="none" rtlCol="0" anchor="ctr" anchorCtr="0">
            <a:spAutoFit/>
          </a:bodyPr>
          <a:lstStyle/>
          <a:p>
            <a:pPr algn="ctr"/>
            <a:r>
              <a:rPr lang="en-US" sz="3000" b="1" dirty="0">
                <a:solidFill>
                  <a:schemeClr val="bg1"/>
                </a:solidFill>
                <a:latin typeface="League Spartan" charset="0"/>
                <a:ea typeface="League Spartan" charset="0"/>
                <a:cs typeface="League Spartan" charset="0"/>
              </a:rPr>
              <a:t>MULTIMEDIA</a:t>
            </a:r>
          </a:p>
        </p:txBody>
      </p:sp>
      <p:sp>
        <p:nvSpPr>
          <p:cNvPr id="30" name="Subtitle 2"/>
          <p:cNvSpPr txBox="1">
            <a:spLocks/>
          </p:cNvSpPr>
          <p:nvPr/>
        </p:nvSpPr>
        <p:spPr>
          <a:xfrm>
            <a:off x="17169265" y="10588731"/>
            <a:ext cx="4836260"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bg1"/>
                </a:solidFill>
                <a:latin typeface="Open Sans" charset="0"/>
                <a:ea typeface="Open Sans" charset="0"/>
                <a:cs typeface="Open Sans" charset="0"/>
              </a:rPr>
              <a:t>Refers to a good or service being offered</a:t>
            </a:r>
          </a:p>
        </p:txBody>
      </p:sp>
      <p:sp>
        <p:nvSpPr>
          <p:cNvPr id="31" name="TextBox 30"/>
          <p:cNvSpPr txBox="1"/>
          <p:nvPr/>
        </p:nvSpPr>
        <p:spPr>
          <a:xfrm>
            <a:off x="3132922" y="9983933"/>
            <a:ext cx="2084225" cy="553998"/>
          </a:xfrm>
          <a:prstGeom prst="rect">
            <a:avLst/>
          </a:prstGeom>
          <a:noFill/>
        </p:spPr>
        <p:txBody>
          <a:bodyPr wrap="none" rtlCol="0" anchor="ctr" anchorCtr="0">
            <a:spAutoFit/>
          </a:bodyPr>
          <a:lstStyle/>
          <a:p>
            <a:pPr algn="ctr"/>
            <a:r>
              <a:rPr lang="en-US" sz="3000" b="1" dirty="0">
                <a:solidFill>
                  <a:schemeClr val="bg1"/>
                </a:solidFill>
                <a:latin typeface="League Spartan" charset="0"/>
                <a:ea typeface="League Spartan" charset="0"/>
                <a:cs typeface="League Spartan" charset="0"/>
              </a:rPr>
              <a:t>SUPPORT</a:t>
            </a:r>
          </a:p>
        </p:txBody>
      </p:sp>
      <p:sp>
        <p:nvSpPr>
          <p:cNvPr id="32" name="Subtitle 2"/>
          <p:cNvSpPr txBox="1">
            <a:spLocks/>
          </p:cNvSpPr>
          <p:nvPr/>
        </p:nvSpPr>
        <p:spPr>
          <a:xfrm>
            <a:off x="1756904" y="10588731"/>
            <a:ext cx="4836260"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bg1"/>
                </a:solidFill>
                <a:latin typeface="Open Sans" charset="0"/>
                <a:ea typeface="Open Sans" charset="0"/>
                <a:cs typeface="Open Sans" charset="0"/>
              </a:rPr>
              <a:t>Refers to a good or service being offered</a:t>
            </a:r>
          </a:p>
        </p:txBody>
      </p:sp>
      <p:sp>
        <p:nvSpPr>
          <p:cNvPr id="33" name="TextBox 32"/>
          <p:cNvSpPr txBox="1"/>
          <p:nvPr/>
        </p:nvSpPr>
        <p:spPr>
          <a:xfrm>
            <a:off x="18566923" y="5589572"/>
            <a:ext cx="2040944" cy="553998"/>
          </a:xfrm>
          <a:prstGeom prst="rect">
            <a:avLst/>
          </a:prstGeom>
          <a:noFill/>
        </p:spPr>
        <p:txBody>
          <a:bodyPr wrap="none" rtlCol="0" anchor="ctr" anchorCtr="0">
            <a:spAutoFit/>
          </a:bodyPr>
          <a:lstStyle/>
          <a:p>
            <a:pPr algn="ctr"/>
            <a:r>
              <a:rPr lang="en-US" sz="3000" b="1" dirty="0">
                <a:solidFill>
                  <a:schemeClr val="bg1"/>
                </a:solidFill>
                <a:latin typeface="League Spartan" charset="0"/>
                <a:ea typeface="League Spartan" charset="0"/>
                <a:cs typeface="League Spartan" charset="0"/>
              </a:rPr>
              <a:t>LAPTOPS</a:t>
            </a:r>
          </a:p>
        </p:txBody>
      </p:sp>
      <p:sp>
        <p:nvSpPr>
          <p:cNvPr id="34" name="Subtitle 2"/>
          <p:cNvSpPr txBox="1">
            <a:spLocks/>
          </p:cNvSpPr>
          <p:nvPr/>
        </p:nvSpPr>
        <p:spPr>
          <a:xfrm>
            <a:off x="17169265" y="6194370"/>
            <a:ext cx="4836260"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bg1"/>
                </a:solidFill>
                <a:latin typeface="Open Sans" charset="0"/>
                <a:ea typeface="Open Sans" charset="0"/>
                <a:cs typeface="Open Sans" charset="0"/>
              </a:rPr>
              <a:t>Refers to a good or service being offered</a:t>
            </a:r>
          </a:p>
        </p:txBody>
      </p:sp>
      <p:sp>
        <p:nvSpPr>
          <p:cNvPr id="35" name="TextBox 34"/>
          <p:cNvSpPr txBox="1"/>
          <p:nvPr/>
        </p:nvSpPr>
        <p:spPr>
          <a:xfrm>
            <a:off x="2539812" y="5589572"/>
            <a:ext cx="3270447" cy="553998"/>
          </a:xfrm>
          <a:prstGeom prst="rect">
            <a:avLst/>
          </a:prstGeom>
          <a:noFill/>
        </p:spPr>
        <p:txBody>
          <a:bodyPr wrap="none" rtlCol="0" anchor="ctr" anchorCtr="0">
            <a:spAutoFit/>
          </a:bodyPr>
          <a:lstStyle/>
          <a:p>
            <a:pPr algn="ctr"/>
            <a:r>
              <a:rPr lang="en-US" sz="3000" b="1" dirty="0">
                <a:solidFill>
                  <a:schemeClr val="bg1"/>
                </a:solidFill>
                <a:latin typeface="League Spartan" charset="0"/>
                <a:ea typeface="League Spartan" charset="0"/>
                <a:cs typeface="League Spartan" charset="0"/>
              </a:rPr>
              <a:t>PRESENTATION</a:t>
            </a:r>
          </a:p>
        </p:txBody>
      </p:sp>
      <p:sp>
        <p:nvSpPr>
          <p:cNvPr id="36" name="Subtitle 2"/>
          <p:cNvSpPr txBox="1">
            <a:spLocks/>
          </p:cNvSpPr>
          <p:nvPr/>
        </p:nvSpPr>
        <p:spPr>
          <a:xfrm>
            <a:off x="1756904" y="6194370"/>
            <a:ext cx="4836260"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sz="2700" dirty="0">
                <a:solidFill>
                  <a:schemeClr val="bg1"/>
                </a:solidFill>
                <a:latin typeface="Open Sans" charset="0"/>
                <a:ea typeface="Open Sans" charset="0"/>
                <a:cs typeface="Open Sans" charset="0"/>
              </a:rPr>
              <a:t>Refers to a good or service being offered</a:t>
            </a:r>
          </a:p>
        </p:txBody>
      </p:sp>
      <p:grpSp>
        <p:nvGrpSpPr>
          <p:cNvPr id="37" name="Group 36"/>
          <p:cNvGrpSpPr/>
          <p:nvPr/>
        </p:nvGrpSpPr>
        <p:grpSpPr>
          <a:xfrm>
            <a:off x="3622023" y="3941199"/>
            <a:ext cx="1174640" cy="1174640"/>
            <a:chOff x="3661569" y="4579937"/>
            <a:chExt cx="250825" cy="250825"/>
          </a:xfrm>
          <a:solidFill>
            <a:schemeClr val="bg1"/>
          </a:solidFill>
        </p:grpSpPr>
        <p:sp>
          <p:nvSpPr>
            <p:cNvPr id="38" name="Freeform 245"/>
            <p:cNvSpPr>
              <a:spLocks noChangeArrowheads="1"/>
            </p:cNvSpPr>
            <p:nvPr/>
          </p:nvSpPr>
          <p:spPr bwMode="auto">
            <a:xfrm>
              <a:off x="3661569" y="4579937"/>
              <a:ext cx="250825" cy="250825"/>
            </a:xfrm>
            <a:custGeom>
              <a:avLst/>
              <a:gdLst>
                <a:gd name="T0" fmla="*/ 651 w 698"/>
                <a:gd name="T1" fmla="*/ 504 h 698"/>
                <a:gd name="T2" fmla="*/ 46 w 698"/>
                <a:gd name="T3" fmla="*/ 504 h 698"/>
                <a:gd name="T4" fmla="*/ 46 w 698"/>
                <a:gd name="T5" fmla="*/ 67 h 698"/>
                <a:gd name="T6" fmla="*/ 651 w 698"/>
                <a:gd name="T7" fmla="*/ 67 h 698"/>
                <a:gd name="T8" fmla="*/ 651 w 698"/>
                <a:gd name="T9" fmla="*/ 504 h 698"/>
                <a:gd name="T10" fmla="*/ 34 w 698"/>
                <a:gd name="T11" fmla="*/ 26 h 698"/>
                <a:gd name="T12" fmla="*/ 663 w 698"/>
                <a:gd name="T13" fmla="*/ 26 h 698"/>
                <a:gd name="T14" fmla="*/ 663 w 698"/>
                <a:gd name="T15" fmla="*/ 26 h 698"/>
                <a:gd name="T16" fmla="*/ 671 w 698"/>
                <a:gd name="T17" fmla="*/ 34 h 698"/>
                <a:gd name="T18" fmla="*/ 671 w 698"/>
                <a:gd name="T19" fmla="*/ 34 h 698"/>
                <a:gd name="T20" fmla="*/ 663 w 698"/>
                <a:gd name="T21" fmla="*/ 42 h 698"/>
                <a:gd name="T22" fmla="*/ 34 w 698"/>
                <a:gd name="T23" fmla="*/ 42 h 698"/>
                <a:gd name="T24" fmla="*/ 34 w 698"/>
                <a:gd name="T25" fmla="*/ 42 h 698"/>
                <a:gd name="T26" fmla="*/ 25 w 698"/>
                <a:gd name="T27" fmla="*/ 34 h 698"/>
                <a:gd name="T28" fmla="*/ 25 w 698"/>
                <a:gd name="T29" fmla="*/ 34 h 698"/>
                <a:gd name="T30" fmla="*/ 34 w 698"/>
                <a:gd name="T31" fmla="*/ 26 h 698"/>
                <a:gd name="T32" fmla="*/ 663 w 698"/>
                <a:gd name="T33" fmla="*/ 0 h 698"/>
                <a:gd name="T34" fmla="*/ 34 w 698"/>
                <a:gd name="T35" fmla="*/ 0 h 698"/>
                <a:gd name="T36" fmla="*/ 34 w 698"/>
                <a:gd name="T37" fmla="*/ 0 h 698"/>
                <a:gd name="T38" fmla="*/ 0 w 698"/>
                <a:gd name="T39" fmla="*/ 34 h 698"/>
                <a:gd name="T40" fmla="*/ 0 w 698"/>
                <a:gd name="T41" fmla="*/ 34 h 698"/>
                <a:gd name="T42" fmla="*/ 21 w 698"/>
                <a:gd name="T43" fmla="*/ 65 h 698"/>
                <a:gd name="T44" fmla="*/ 21 w 698"/>
                <a:gd name="T45" fmla="*/ 517 h 698"/>
                <a:gd name="T46" fmla="*/ 21 w 698"/>
                <a:gd name="T47" fmla="*/ 517 h 698"/>
                <a:gd name="T48" fmla="*/ 34 w 698"/>
                <a:gd name="T49" fmla="*/ 530 h 698"/>
                <a:gd name="T50" fmla="*/ 336 w 698"/>
                <a:gd name="T51" fmla="*/ 530 h 698"/>
                <a:gd name="T52" fmla="*/ 336 w 698"/>
                <a:gd name="T53" fmla="*/ 592 h 698"/>
                <a:gd name="T54" fmla="*/ 134 w 698"/>
                <a:gd name="T55" fmla="*/ 673 h 698"/>
                <a:gd name="T56" fmla="*/ 134 w 698"/>
                <a:gd name="T57" fmla="*/ 673 h 698"/>
                <a:gd name="T58" fmla="*/ 127 w 698"/>
                <a:gd name="T59" fmla="*/ 689 h 698"/>
                <a:gd name="T60" fmla="*/ 127 w 698"/>
                <a:gd name="T61" fmla="*/ 689 h 698"/>
                <a:gd name="T62" fmla="*/ 139 w 698"/>
                <a:gd name="T63" fmla="*/ 697 h 698"/>
                <a:gd name="T64" fmla="*/ 139 w 698"/>
                <a:gd name="T65" fmla="*/ 697 h 698"/>
                <a:gd name="T66" fmla="*/ 143 w 698"/>
                <a:gd name="T67" fmla="*/ 696 h 698"/>
                <a:gd name="T68" fmla="*/ 349 w 698"/>
                <a:gd name="T69" fmla="*/ 614 h 698"/>
                <a:gd name="T70" fmla="*/ 553 w 698"/>
                <a:gd name="T71" fmla="*/ 696 h 698"/>
                <a:gd name="T72" fmla="*/ 553 w 698"/>
                <a:gd name="T73" fmla="*/ 696 h 698"/>
                <a:gd name="T74" fmla="*/ 558 w 698"/>
                <a:gd name="T75" fmla="*/ 697 h 698"/>
                <a:gd name="T76" fmla="*/ 558 w 698"/>
                <a:gd name="T77" fmla="*/ 697 h 698"/>
                <a:gd name="T78" fmla="*/ 570 w 698"/>
                <a:gd name="T79" fmla="*/ 689 h 698"/>
                <a:gd name="T80" fmla="*/ 570 w 698"/>
                <a:gd name="T81" fmla="*/ 689 h 698"/>
                <a:gd name="T82" fmla="*/ 563 w 698"/>
                <a:gd name="T83" fmla="*/ 673 h 698"/>
                <a:gd name="T84" fmla="*/ 360 w 698"/>
                <a:gd name="T85" fmla="*/ 592 h 698"/>
                <a:gd name="T86" fmla="*/ 360 w 698"/>
                <a:gd name="T87" fmla="*/ 530 h 698"/>
                <a:gd name="T88" fmla="*/ 663 w 698"/>
                <a:gd name="T89" fmla="*/ 530 h 698"/>
                <a:gd name="T90" fmla="*/ 663 w 698"/>
                <a:gd name="T91" fmla="*/ 530 h 698"/>
                <a:gd name="T92" fmla="*/ 676 w 698"/>
                <a:gd name="T93" fmla="*/ 517 h 698"/>
                <a:gd name="T94" fmla="*/ 676 w 698"/>
                <a:gd name="T95" fmla="*/ 65 h 698"/>
                <a:gd name="T96" fmla="*/ 676 w 698"/>
                <a:gd name="T97" fmla="*/ 65 h 698"/>
                <a:gd name="T98" fmla="*/ 697 w 698"/>
                <a:gd name="T99" fmla="*/ 34 h 698"/>
                <a:gd name="T100" fmla="*/ 697 w 698"/>
                <a:gd name="T101" fmla="*/ 34 h 698"/>
                <a:gd name="T102" fmla="*/ 663 w 698"/>
                <a:gd name="T103"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698">
                  <a:moveTo>
                    <a:pt x="651" y="504"/>
                  </a:moveTo>
                  <a:lnTo>
                    <a:pt x="46" y="504"/>
                  </a:lnTo>
                  <a:lnTo>
                    <a:pt x="46" y="67"/>
                  </a:lnTo>
                  <a:lnTo>
                    <a:pt x="651" y="67"/>
                  </a:lnTo>
                  <a:lnTo>
                    <a:pt x="651" y="504"/>
                  </a:lnTo>
                  <a:close/>
                  <a:moveTo>
                    <a:pt x="34" y="26"/>
                  </a:moveTo>
                  <a:lnTo>
                    <a:pt x="663" y="26"/>
                  </a:lnTo>
                  <a:lnTo>
                    <a:pt x="663" y="26"/>
                  </a:lnTo>
                  <a:cubicBezTo>
                    <a:pt x="668" y="26"/>
                    <a:pt x="671" y="29"/>
                    <a:pt x="671" y="34"/>
                  </a:cubicBezTo>
                  <a:lnTo>
                    <a:pt x="671" y="34"/>
                  </a:lnTo>
                  <a:cubicBezTo>
                    <a:pt x="671" y="39"/>
                    <a:pt x="668" y="42"/>
                    <a:pt x="663" y="42"/>
                  </a:cubicBezTo>
                  <a:lnTo>
                    <a:pt x="34" y="42"/>
                  </a:lnTo>
                  <a:lnTo>
                    <a:pt x="34" y="42"/>
                  </a:lnTo>
                  <a:cubicBezTo>
                    <a:pt x="29" y="42"/>
                    <a:pt x="25" y="39"/>
                    <a:pt x="25" y="34"/>
                  </a:cubicBezTo>
                  <a:lnTo>
                    <a:pt x="25" y="34"/>
                  </a:lnTo>
                  <a:cubicBezTo>
                    <a:pt x="25" y="29"/>
                    <a:pt x="29" y="26"/>
                    <a:pt x="34" y="26"/>
                  </a:cubicBezTo>
                  <a:close/>
                  <a:moveTo>
                    <a:pt x="663" y="0"/>
                  </a:moveTo>
                  <a:lnTo>
                    <a:pt x="34" y="0"/>
                  </a:lnTo>
                  <a:lnTo>
                    <a:pt x="34" y="0"/>
                  </a:lnTo>
                  <a:cubicBezTo>
                    <a:pt x="15" y="0"/>
                    <a:pt x="0" y="15"/>
                    <a:pt x="0" y="34"/>
                  </a:cubicBezTo>
                  <a:lnTo>
                    <a:pt x="0" y="34"/>
                  </a:lnTo>
                  <a:cubicBezTo>
                    <a:pt x="0" y="48"/>
                    <a:pt x="8" y="60"/>
                    <a:pt x="21" y="65"/>
                  </a:cubicBezTo>
                  <a:lnTo>
                    <a:pt x="21" y="517"/>
                  </a:lnTo>
                  <a:lnTo>
                    <a:pt x="21" y="517"/>
                  </a:lnTo>
                  <a:cubicBezTo>
                    <a:pt x="21" y="524"/>
                    <a:pt x="27" y="530"/>
                    <a:pt x="34" y="530"/>
                  </a:cubicBezTo>
                  <a:lnTo>
                    <a:pt x="336" y="530"/>
                  </a:lnTo>
                  <a:lnTo>
                    <a:pt x="336" y="592"/>
                  </a:lnTo>
                  <a:lnTo>
                    <a:pt x="134" y="673"/>
                  </a:lnTo>
                  <a:lnTo>
                    <a:pt x="134" y="673"/>
                  </a:lnTo>
                  <a:cubicBezTo>
                    <a:pt x="128" y="675"/>
                    <a:pt x="124" y="683"/>
                    <a:pt x="127" y="689"/>
                  </a:cubicBezTo>
                  <a:lnTo>
                    <a:pt x="127" y="689"/>
                  </a:lnTo>
                  <a:cubicBezTo>
                    <a:pt x="129" y="694"/>
                    <a:pt x="134" y="697"/>
                    <a:pt x="139" y="697"/>
                  </a:cubicBezTo>
                  <a:lnTo>
                    <a:pt x="139" y="697"/>
                  </a:lnTo>
                  <a:cubicBezTo>
                    <a:pt x="140" y="697"/>
                    <a:pt x="141" y="697"/>
                    <a:pt x="143" y="696"/>
                  </a:cubicBezTo>
                  <a:lnTo>
                    <a:pt x="349" y="614"/>
                  </a:lnTo>
                  <a:lnTo>
                    <a:pt x="553" y="696"/>
                  </a:lnTo>
                  <a:lnTo>
                    <a:pt x="553" y="696"/>
                  </a:lnTo>
                  <a:cubicBezTo>
                    <a:pt x="555" y="697"/>
                    <a:pt x="557" y="697"/>
                    <a:pt x="558" y="697"/>
                  </a:cubicBezTo>
                  <a:lnTo>
                    <a:pt x="558" y="697"/>
                  </a:lnTo>
                  <a:cubicBezTo>
                    <a:pt x="563" y="697"/>
                    <a:pt x="568" y="694"/>
                    <a:pt x="570" y="689"/>
                  </a:cubicBezTo>
                  <a:lnTo>
                    <a:pt x="570" y="689"/>
                  </a:lnTo>
                  <a:cubicBezTo>
                    <a:pt x="573" y="683"/>
                    <a:pt x="569" y="675"/>
                    <a:pt x="563" y="673"/>
                  </a:cubicBezTo>
                  <a:lnTo>
                    <a:pt x="360" y="592"/>
                  </a:lnTo>
                  <a:lnTo>
                    <a:pt x="360" y="530"/>
                  </a:lnTo>
                  <a:lnTo>
                    <a:pt x="663" y="530"/>
                  </a:lnTo>
                  <a:lnTo>
                    <a:pt x="663" y="530"/>
                  </a:lnTo>
                  <a:cubicBezTo>
                    <a:pt x="670" y="530"/>
                    <a:pt x="676" y="524"/>
                    <a:pt x="676" y="517"/>
                  </a:cubicBezTo>
                  <a:lnTo>
                    <a:pt x="676" y="65"/>
                  </a:lnTo>
                  <a:lnTo>
                    <a:pt x="676" y="65"/>
                  </a:lnTo>
                  <a:cubicBezTo>
                    <a:pt x="688" y="60"/>
                    <a:pt x="697" y="48"/>
                    <a:pt x="697" y="34"/>
                  </a:cubicBezTo>
                  <a:lnTo>
                    <a:pt x="697" y="34"/>
                  </a:lnTo>
                  <a:cubicBezTo>
                    <a:pt x="697" y="15"/>
                    <a:pt x="681" y="0"/>
                    <a:pt x="663"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bg1"/>
                </a:solidFill>
                <a:latin typeface="Open Sans Regular" charset="0"/>
              </a:endParaRPr>
            </a:p>
          </p:txBody>
        </p:sp>
        <p:sp>
          <p:nvSpPr>
            <p:cNvPr id="39" name="Freeform 246"/>
            <p:cNvSpPr>
              <a:spLocks noChangeArrowheads="1"/>
            </p:cNvSpPr>
            <p:nvPr/>
          </p:nvSpPr>
          <p:spPr bwMode="auto">
            <a:xfrm>
              <a:off x="3736182" y="4632325"/>
              <a:ext cx="100012" cy="100012"/>
            </a:xfrm>
            <a:custGeom>
              <a:avLst/>
              <a:gdLst>
                <a:gd name="T0" fmla="*/ 126 w 278"/>
                <a:gd name="T1" fmla="*/ 27 h 278"/>
                <a:gd name="T2" fmla="*/ 126 w 278"/>
                <a:gd name="T3" fmla="*/ 152 h 278"/>
                <a:gd name="T4" fmla="*/ 250 w 278"/>
                <a:gd name="T5" fmla="*/ 152 h 278"/>
                <a:gd name="T6" fmla="*/ 250 w 278"/>
                <a:gd name="T7" fmla="*/ 152 h 278"/>
                <a:gd name="T8" fmla="*/ 138 w 278"/>
                <a:gd name="T9" fmla="*/ 252 h 278"/>
                <a:gd name="T10" fmla="*/ 138 w 278"/>
                <a:gd name="T11" fmla="*/ 252 h 278"/>
                <a:gd name="T12" fmla="*/ 25 w 278"/>
                <a:gd name="T13" fmla="*/ 139 h 278"/>
                <a:gd name="T14" fmla="*/ 25 w 278"/>
                <a:gd name="T15" fmla="*/ 139 h 278"/>
                <a:gd name="T16" fmla="*/ 126 w 278"/>
                <a:gd name="T17" fmla="*/ 27 h 278"/>
                <a:gd name="T18" fmla="*/ 250 w 278"/>
                <a:gd name="T19" fmla="*/ 126 h 278"/>
                <a:gd name="T20" fmla="*/ 150 w 278"/>
                <a:gd name="T21" fmla="*/ 126 h 278"/>
                <a:gd name="T22" fmla="*/ 150 w 278"/>
                <a:gd name="T23" fmla="*/ 27 h 278"/>
                <a:gd name="T24" fmla="*/ 150 w 278"/>
                <a:gd name="T25" fmla="*/ 27 h 278"/>
                <a:gd name="T26" fmla="*/ 250 w 278"/>
                <a:gd name="T27" fmla="*/ 126 h 278"/>
                <a:gd name="T28" fmla="*/ 138 w 278"/>
                <a:gd name="T29" fmla="*/ 277 h 278"/>
                <a:gd name="T30" fmla="*/ 138 w 278"/>
                <a:gd name="T31" fmla="*/ 277 h 278"/>
                <a:gd name="T32" fmla="*/ 277 w 278"/>
                <a:gd name="T33" fmla="*/ 139 h 278"/>
                <a:gd name="T34" fmla="*/ 277 w 278"/>
                <a:gd name="T35" fmla="*/ 139 h 278"/>
                <a:gd name="T36" fmla="*/ 138 w 278"/>
                <a:gd name="T37" fmla="*/ 0 h 278"/>
                <a:gd name="T38" fmla="*/ 138 w 278"/>
                <a:gd name="T39" fmla="*/ 0 h 278"/>
                <a:gd name="T40" fmla="*/ 0 w 278"/>
                <a:gd name="T41" fmla="*/ 139 h 278"/>
                <a:gd name="T42" fmla="*/ 0 w 278"/>
                <a:gd name="T43" fmla="*/ 139 h 278"/>
                <a:gd name="T44" fmla="*/ 138 w 278"/>
                <a:gd name="T45"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278">
                  <a:moveTo>
                    <a:pt x="126" y="27"/>
                  </a:moveTo>
                  <a:lnTo>
                    <a:pt x="126" y="152"/>
                  </a:lnTo>
                  <a:lnTo>
                    <a:pt x="250" y="152"/>
                  </a:lnTo>
                  <a:lnTo>
                    <a:pt x="250" y="152"/>
                  </a:lnTo>
                  <a:cubicBezTo>
                    <a:pt x="244" y="208"/>
                    <a:pt x="197" y="252"/>
                    <a:pt x="138" y="252"/>
                  </a:cubicBezTo>
                  <a:lnTo>
                    <a:pt x="138" y="252"/>
                  </a:lnTo>
                  <a:cubicBezTo>
                    <a:pt x="76" y="252"/>
                    <a:pt x="25" y="202"/>
                    <a:pt x="25" y="139"/>
                  </a:cubicBezTo>
                  <a:lnTo>
                    <a:pt x="25" y="139"/>
                  </a:lnTo>
                  <a:cubicBezTo>
                    <a:pt x="25" y="80"/>
                    <a:pt x="70" y="33"/>
                    <a:pt x="126" y="27"/>
                  </a:cubicBezTo>
                  <a:close/>
                  <a:moveTo>
                    <a:pt x="250" y="126"/>
                  </a:moveTo>
                  <a:lnTo>
                    <a:pt x="150" y="126"/>
                  </a:lnTo>
                  <a:lnTo>
                    <a:pt x="150" y="27"/>
                  </a:lnTo>
                  <a:lnTo>
                    <a:pt x="150" y="27"/>
                  </a:lnTo>
                  <a:cubicBezTo>
                    <a:pt x="204" y="33"/>
                    <a:pt x="244" y="74"/>
                    <a:pt x="250" y="126"/>
                  </a:cubicBezTo>
                  <a:close/>
                  <a:moveTo>
                    <a:pt x="138" y="277"/>
                  </a:moveTo>
                  <a:lnTo>
                    <a:pt x="138" y="277"/>
                  </a:lnTo>
                  <a:cubicBezTo>
                    <a:pt x="215" y="277"/>
                    <a:pt x="277" y="216"/>
                    <a:pt x="277" y="139"/>
                  </a:cubicBezTo>
                  <a:lnTo>
                    <a:pt x="277" y="139"/>
                  </a:lnTo>
                  <a:cubicBezTo>
                    <a:pt x="277" y="63"/>
                    <a:pt x="215" y="0"/>
                    <a:pt x="138" y="0"/>
                  </a:cubicBezTo>
                  <a:lnTo>
                    <a:pt x="138" y="0"/>
                  </a:lnTo>
                  <a:cubicBezTo>
                    <a:pt x="62" y="0"/>
                    <a:pt x="0" y="63"/>
                    <a:pt x="0" y="139"/>
                  </a:cubicBezTo>
                  <a:lnTo>
                    <a:pt x="0" y="139"/>
                  </a:lnTo>
                  <a:cubicBezTo>
                    <a:pt x="0" y="216"/>
                    <a:pt x="62" y="277"/>
                    <a:pt x="138" y="27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bg1"/>
                </a:solidFill>
                <a:latin typeface="Open Sans Regular" charset="0"/>
              </a:endParaRPr>
            </a:p>
          </p:txBody>
        </p:sp>
      </p:grpSp>
      <p:grpSp>
        <p:nvGrpSpPr>
          <p:cNvPr id="40" name="Group 39"/>
          <p:cNvGrpSpPr/>
          <p:nvPr/>
        </p:nvGrpSpPr>
        <p:grpSpPr>
          <a:xfrm>
            <a:off x="18974935" y="4158992"/>
            <a:ext cx="1246646" cy="870294"/>
            <a:chOff x="12747816" y="6603246"/>
            <a:chExt cx="950584" cy="663611"/>
          </a:xfrm>
          <a:solidFill>
            <a:schemeClr val="bg1"/>
          </a:solidFill>
        </p:grpSpPr>
        <p:sp>
          <p:nvSpPr>
            <p:cNvPr id="41" name="Freeform 249"/>
            <p:cNvSpPr>
              <a:spLocks noChangeArrowheads="1"/>
            </p:cNvSpPr>
            <p:nvPr/>
          </p:nvSpPr>
          <p:spPr bwMode="auto">
            <a:xfrm>
              <a:off x="12747816" y="6603246"/>
              <a:ext cx="950584" cy="663611"/>
            </a:xfrm>
            <a:custGeom>
              <a:avLst/>
              <a:gdLst>
                <a:gd name="T0" fmla="*/ 643 w 699"/>
                <a:gd name="T1" fmla="*/ 462 h 488"/>
                <a:gd name="T2" fmla="*/ 643 w 699"/>
                <a:gd name="T3" fmla="*/ 474 h 488"/>
                <a:gd name="T4" fmla="*/ 643 w 699"/>
                <a:gd name="T5" fmla="*/ 462 h 488"/>
                <a:gd name="T6" fmla="*/ 393 w 699"/>
                <a:gd name="T7" fmla="*/ 462 h 488"/>
                <a:gd name="T8" fmla="*/ 393 w 699"/>
                <a:gd name="T9" fmla="*/ 462 h 488"/>
                <a:gd name="T10" fmla="*/ 401 w 699"/>
                <a:gd name="T11" fmla="*/ 445 h 488"/>
                <a:gd name="T12" fmla="*/ 643 w 699"/>
                <a:gd name="T13" fmla="*/ 445 h 488"/>
                <a:gd name="T14" fmla="*/ 669 w 699"/>
                <a:gd name="T15" fmla="*/ 445 h 488"/>
                <a:gd name="T16" fmla="*/ 669 w 699"/>
                <a:gd name="T17" fmla="*/ 445 h 488"/>
                <a:gd name="T18" fmla="*/ 643 w 699"/>
                <a:gd name="T19" fmla="*/ 462 h 488"/>
                <a:gd name="T20" fmla="*/ 29 w 699"/>
                <a:gd name="T21" fmla="*/ 445 h 488"/>
                <a:gd name="T22" fmla="*/ 55 w 699"/>
                <a:gd name="T23" fmla="*/ 445 h 488"/>
                <a:gd name="T24" fmla="*/ 298 w 699"/>
                <a:gd name="T25" fmla="*/ 445 h 488"/>
                <a:gd name="T26" fmla="*/ 298 w 699"/>
                <a:gd name="T27" fmla="*/ 445 h 488"/>
                <a:gd name="T28" fmla="*/ 304 w 699"/>
                <a:gd name="T29" fmla="*/ 462 h 488"/>
                <a:gd name="T30" fmla="*/ 55 w 699"/>
                <a:gd name="T31" fmla="*/ 462 h 488"/>
                <a:gd name="T32" fmla="*/ 55 w 699"/>
                <a:gd name="T33" fmla="*/ 462 h 488"/>
                <a:gd name="T34" fmla="*/ 29 w 699"/>
                <a:gd name="T35" fmla="*/ 445 h 488"/>
                <a:gd name="T36" fmla="*/ 350 w 699"/>
                <a:gd name="T37" fmla="*/ 462 h 488"/>
                <a:gd name="T38" fmla="*/ 350 w 699"/>
                <a:gd name="T39" fmla="*/ 462 h 488"/>
                <a:gd name="T40" fmla="*/ 323 w 699"/>
                <a:gd name="T41" fmla="*/ 445 h 488"/>
                <a:gd name="T42" fmla="*/ 376 w 699"/>
                <a:gd name="T43" fmla="*/ 445 h 488"/>
                <a:gd name="T44" fmla="*/ 376 w 699"/>
                <a:gd name="T45" fmla="*/ 445 h 488"/>
                <a:gd name="T46" fmla="*/ 350 w 699"/>
                <a:gd name="T47" fmla="*/ 462 h 488"/>
                <a:gd name="T48" fmla="*/ 68 w 699"/>
                <a:gd name="T49" fmla="*/ 26 h 488"/>
                <a:gd name="T50" fmla="*/ 630 w 699"/>
                <a:gd name="T51" fmla="*/ 26 h 488"/>
                <a:gd name="T52" fmla="*/ 630 w 699"/>
                <a:gd name="T53" fmla="*/ 420 h 488"/>
                <a:gd name="T54" fmla="*/ 68 w 699"/>
                <a:gd name="T55" fmla="*/ 420 h 488"/>
                <a:gd name="T56" fmla="*/ 68 w 699"/>
                <a:gd name="T57" fmla="*/ 26 h 488"/>
                <a:gd name="T58" fmla="*/ 685 w 699"/>
                <a:gd name="T59" fmla="*/ 420 h 488"/>
                <a:gd name="T60" fmla="*/ 655 w 699"/>
                <a:gd name="T61" fmla="*/ 420 h 488"/>
                <a:gd name="T62" fmla="*/ 655 w 699"/>
                <a:gd name="T63" fmla="*/ 13 h 488"/>
                <a:gd name="T64" fmla="*/ 655 w 699"/>
                <a:gd name="T65" fmla="*/ 13 h 488"/>
                <a:gd name="T66" fmla="*/ 643 w 699"/>
                <a:gd name="T67" fmla="*/ 0 h 488"/>
                <a:gd name="T68" fmla="*/ 55 w 699"/>
                <a:gd name="T69" fmla="*/ 0 h 488"/>
                <a:gd name="T70" fmla="*/ 55 w 699"/>
                <a:gd name="T71" fmla="*/ 0 h 488"/>
                <a:gd name="T72" fmla="*/ 42 w 699"/>
                <a:gd name="T73" fmla="*/ 13 h 488"/>
                <a:gd name="T74" fmla="*/ 42 w 699"/>
                <a:gd name="T75" fmla="*/ 420 h 488"/>
                <a:gd name="T76" fmla="*/ 13 w 699"/>
                <a:gd name="T77" fmla="*/ 420 h 488"/>
                <a:gd name="T78" fmla="*/ 13 w 699"/>
                <a:gd name="T79" fmla="*/ 420 h 488"/>
                <a:gd name="T80" fmla="*/ 0 w 699"/>
                <a:gd name="T81" fmla="*/ 432 h 488"/>
                <a:gd name="T82" fmla="*/ 0 w 699"/>
                <a:gd name="T83" fmla="*/ 432 h 488"/>
                <a:gd name="T84" fmla="*/ 55 w 699"/>
                <a:gd name="T85" fmla="*/ 487 h 488"/>
                <a:gd name="T86" fmla="*/ 643 w 699"/>
                <a:gd name="T87" fmla="*/ 487 h 488"/>
                <a:gd name="T88" fmla="*/ 643 w 699"/>
                <a:gd name="T89" fmla="*/ 487 h 488"/>
                <a:gd name="T90" fmla="*/ 643 w 699"/>
                <a:gd name="T91" fmla="*/ 487 h 488"/>
                <a:gd name="T92" fmla="*/ 698 w 699"/>
                <a:gd name="T93" fmla="*/ 432 h 488"/>
                <a:gd name="T94" fmla="*/ 698 w 699"/>
                <a:gd name="T95" fmla="*/ 432 h 488"/>
                <a:gd name="T96" fmla="*/ 685 w 699"/>
                <a:gd name="T97" fmla="*/ 42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9" h="488">
                  <a:moveTo>
                    <a:pt x="643" y="462"/>
                  </a:moveTo>
                  <a:lnTo>
                    <a:pt x="643" y="474"/>
                  </a:lnTo>
                  <a:lnTo>
                    <a:pt x="643" y="462"/>
                  </a:lnTo>
                  <a:lnTo>
                    <a:pt x="393" y="462"/>
                  </a:lnTo>
                  <a:lnTo>
                    <a:pt x="393" y="462"/>
                  </a:lnTo>
                  <a:cubicBezTo>
                    <a:pt x="397" y="457"/>
                    <a:pt x="399" y="451"/>
                    <a:pt x="401" y="445"/>
                  </a:cubicBezTo>
                  <a:lnTo>
                    <a:pt x="643" y="445"/>
                  </a:lnTo>
                  <a:lnTo>
                    <a:pt x="669" y="445"/>
                  </a:lnTo>
                  <a:lnTo>
                    <a:pt x="669" y="445"/>
                  </a:lnTo>
                  <a:cubicBezTo>
                    <a:pt x="665" y="455"/>
                    <a:pt x="655" y="462"/>
                    <a:pt x="643" y="462"/>
                  </a:cubicBezTo>
                  <a:close/>
                  <a:moveTo>
                    <a:pt x="29" y="445"/>
                  </a:moveTo>
                  <a:lnTo>
                    <a:pt x="55" y="445"/>
                  </a:lnTo>
                  <a:lnTo>
                    <a:pt x="298" y="445"/>
                  </a:lnTo>
                  <a:lnTo>
                    <a:pt x="298" y="445"/>
                  </a:lnTo>
                  <a:cubicBezTo>
                    <a:pt x="299" y="451"/>
                    <a:pt x="302" y="457"/>
                    <a:pt x="304" y="462"/>
                  </a:cubicBezTo>
                  <a:lnTo>
                    <a:pt x="55" y="462"/>
                  </a:lnTo>
                  <a:lnTo>
                    <a:pt x="55" y="462"/>
                  </a:lnTo>
                  <a:cubicBezTo>
                    <a:pt x="43" y="462"/>
                    <a:pt x="34" y="455"/>
                    <a:pt x="29" y="445"/>
                  </a:cubicBezTo>
                  <a:close/>
                  <a:moveTo>
                    <a:pt x="350" y="462"/>
                  </a:moveTo>
                  <a:lnTo>
                    <a:pt x="350" y="462"/>
                  </a:lnTo>
                  <a:cubicBezTo>
                    <a:pt x="338" y="462"/>
                    <a:pt x="328" y="455"/>
                    <a:pt x="323" y="445"/>
                  </a:cubicBezTo>
                  <a:lnTo>
                    <a:pt x="376" y="445"/>
                  </a:lnTo>
                  <a:lnTo>
                    <a:pt x="376" y="445"/>
                  </a:lnTo>
                  <a:cubicBezTo>
                    <a:pt x="371" y="455"/>
                    <a:pt x="361" y="462"/>
                    <a:pt x="350" y="462"/>
                  </a:cubicBezTo>
                  <a:close/>
                  <a:moveTo>
                    <a:pt x="68" y="26"/>
                  </a:moveTo>
                  <a:lnTo>
                    <a:pt x="630" y="26"/>
                  </a:lnTo>
                  <a:lnTo>
                    <a:pt x="630" y="420"/>
                  </a:lnTo>
                  <a:lnTo>
                    <a:pt x="68" y="420"/>
                  </a:lnTo>
                  <a:lnTo>
                    <a:pt x="68" y="26"/>
                  </a:lnTo>
                  <a:close/>
                  <a:moveTo>
                    <a:pt x="685" y="420"/>
                  </a:moveTo>
                  <a:lnTo>
                    <a:pt x="655" y="420"/>
                  </a:lnTo>
                  <a:lnTo>
                    <a:pt x="655" y="13"/>
                  </a:lnTo>
                  <a:lnTo>
                    <a:pt x="655" y="13"/>
                  </a:lnTo>
                  <a:cubicBezTo>
                    <a:pt x="655" y="6"/>
                    <a:pt x="650" y="0"/>
                    <a:pt x="643" y="0"/>
                  </a:cubicBezTo>
                  <a:lnTo>
                    <a:pt x="55" y="0"/>
                  </a:lnTo>
                  <a:lnTo>
                    <a:pt x="55" y="0"/>
                  </a:lnTo>
                  <a:cubicBezTo>
                    <a:pt x="48" y="0"/>
                    <a:pt x="42" y="6"/>
                    <a:pt x="42" y="13"/>
                  </a:cubicBezTo>
                  <a:lnTo>
                    <a:pt x="42" y="420"/>
                  </a:lnTo>
                  <a:lnTo>
                    <a:pt x="13" y="420"/>
                  </a:lnTo>
                  <a:lnTo>
                    <a:pt x="13" y="420"/>
                  </a:lnTo>
                  <a:cubicBezTo>
                    <a:pt x="6" y="420"/>
                    <a:pt x="0" y="426"/>
                    <a:pt x="0" y="432"/>
                  </a:cubicBezTo>
                  <a:lnTo>
                    <a:pt x="0" y="432"/>
                  </a:lnTo>
                  <a:cubicBezTo>
                    <a:pt x="0" y="463"/>
                    <a:pt x="26" y="487"/>
                    <a:pt x="55" y="487"/>
                  </a:cubicBezTo>
                  <a:lnTo>
                    <a:pt x="643" y="487"/>
                  </a:lnTo>
                  <a:lnTo>
                    <a:pt x="643" y="487"/>
                  </a:lnTo>
                  <a:lnTo>
                    <a:pt x="643" y="487"/>
                  </a:lnTo>
                  <a:cubicBezTo>
                    <a:pt x="673" y="487"/>
                    <a:pt x="698" y="463"/>
                    <a:pt x="698" y="432"/>
                  </a:cubicBezTo>
                  <a:lnTo>
                    <a:pt x="698" y="432"/>
                  </a:lnTo>
                  <a:cubicBezTo>
                    <a:pt x="698" y="426"/>
                    <a:pt x="692" y="420"/>
                    <a:pt x="685" y="42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bg1"/>
                </a:solidFill>
                <a:latin typeface="Open Sans Regular" charset="0"/>
              </a:endParaRPr>
            </a:p>
          </p:txBody>
        </p:sp>
        <p:sp>
          <p:nvSpPr>
            <p:cNvPr id="42" name="Freeform 250"/>
            <p:cNvSpPr>
              <a:spLocks noChangeArrowheads="1"/>
            </p:cNvSpPr>
            <p:nvPr/>
          </p:nvSpPr>
          <p:spPr bwMode="auto">
            <a:xfrm>
              <a:off x="12861406" y="6663031"/>
              <a:ext cx="717420" cy="490237"/>
            </a:xfrm>
            <a:custGeom>
              <a:avLst/>
              <a:gdLst>
                <a:gd name="T0" fmla="*/ 504 w 530"/>
                <a:gd name="T1" fmla="*/ 337 h 362"/>
                <a:gd name="T2" fmla="*/ 26 w 530"/>
                <a:gd name="T3" fmla="*/ 337 h 362"/>
                <a:gd name="T4" fmla="*/ 26 w 530"/>
                <a:gd name="T5" fmla="*/ 26 h 362"/>
                <a:gd name="T6" fmla="*/ 504 w 530"/>
                <a:gd name="T7" fmla="*/ 26 h 362"/>
                <a:gd name="T8" fmla="*/ 504 w 530"/>
                <a:gd name="T9" fmla="*/ 337 h 362"/>
                <a:gd name="T10" fmla="*/ 529 w 530"/>
                <a:gd name="T11" fmla="*/ 348 h 362"/>
                <a:gd name="T12" fmla="*/ 529 w 530"/>
                <a:gd name="T13" fmla="*/ 13 h 362"/>
                <a:gd name="T14" fmla="*/ 529 w 530"/>
                <a:gd name="T15" fmla="*/ 13 h 362"/>
                <a:gd name="T16" fmla="*/ 517 w 530"/>
                <a:gd name="T17" fmla="*/ 0 h 362"/>
                <a:gd name="T18" fmla="*/ 13 w 530"/>
                <a:gd name="T19" fmla="*/ 0 h 362"/>
                <a:gd name="T20" fmla="*/ 13 w 530"/>
                <a:gd name="T21" fmla="*/ 0 h 362"/>
                <a:gd name="T22" fmla="*/ 0 w 530"/>
                <a:gd name="T23" fmla="*/ 13 h 362"/>
                <a:gd name="T24" fmla="*/ 0 w 530"/>
                <a:gd name="T25" fmla="*/ 348 h 362"/>
                <a:gd name="T26" fmla="*/ 0 w 530"/>
                <a:gd name="T27" fmla="*/ 348 h 362"/>
                <a:gd name="T28" fmla="*/ 13 w 530"/>
                <a:gd name="T29" fmla="*/ 361 h 362"/>
                <a:gd name="T30" fmla="*/ 517 w 530"/>
                <a:gd name="T31" fmla="*/ 361 h 362"/>
                <a:gd name="T32" fmla="*/ 517 w 530"/>
                <a:gd name="T33" fmla="*/ 361 h 362"/>
                <a:gd name="T34" fmla="*/ 529 w 530"/>
                <a:gd name="T35" fmla="*/ 34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0" h="362">
                  <a:moveTo>
                    <a:pt x="504" y="337"/>
                  </a:moveTo>
                  <a:lnTo>
                    <a:pt x="26" y="337"/>
                  </a:lnTo>
                  <a:lnTo>
                    <a:pt x="26" y="26"/>
                  </a:lnTo>
                  <a:lnTo>
                    <a:pt x="504" y="26"/>
                  </a:lnTo>
                  <a:lnTo>
                    <a:pt x="504" y="337"/>
                  </a:lnTo>
                  <a:close/>
                  <a:moveTo>
                    <a:pt x="529" y="348"/>
                  </a:moveTo>
                  <a:lnTo>
                    <a:pt x="529" y="13"/>
                  </a:lnTo>
                  <a:lnTo>
                    <a:pt x="529" y="13"/>
                  </a:lnTo>
                  <a:cubicBezTo>
                    <a:pt x="529" y="6"/>
                    <a:pt x="524" y="0"/>
                    <a:pt x="517" y="0"/>
                  </a:cubicBezTo>
                  <a:lnTo>
                    <a:pt x="13" y="0"/>
                  </a:lnTo>
                  <a:lnTo>
                    <a:pt x="13" y="0"/>
                  </a:lnTo>
                  <a:cubicBezTo>
                    <a:pt x="6" y="0"/>
                    <a:pt x="0" y="6"/>
                    <a:pt x="0" y="13"/>
                  </a:cubicBezTo>
                  <a:lnTo>
                    <a:pt x="0" y="348"/>
                  </a:lnTo>
                  <a:lnTo>
                    <a:pt x="0" y="348"/>
                  </a:lnTo>
                  <a:cubicBezTo>
                    <a:pt x="0" y="355"/>
                    <a:pt x="6" y="361"/>
                    <a:pt x="13" y="361"/>
                  </a:cubicBezTo>
                  <a:lnTo>
                    <a:pt x="517" y="361"/>
                  </a:lnTo>
                  <a:lnTo>
                    <a:pt x="517" y="361"/>
                  </a:lnTo>
                  <a:cubicBezTo>
                    <a:pt x="524" y="361"/>
                    <a:pt x="529" y="355"/>
                    <a:pt x="529" y="34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bg1"/>
                </a:solidFill>
                <a:latin typeface="Open Sans Regular" charset="0"/>
              </a:endParaRPr>
            </a:p>
          </p:txBody>
        </p:sp>
      </p:grpSp>
      <p:sp>
        <p:nvSpPr>
          <p:cNvPr id="43" name="Freeform 115"/>
          <p:cNvSpPr>
            <a:spLocks noChangeArrowheads="1"/>
          </p:cNvSpPr>
          <p:nvPr/>
        </p:nvSpPr>
        <p:spPr bwMode="auto">
          <a:xfrm>
            <a:off x="3560013" y="8321323"/>
            <a:ext cx="1176178" cy="1176178"/>
          </a:xfrm>
          <a:custGeom>
            <a:avLst/>
            <a:gdLst>
              <a:gd name="T0" fmla="*/ 430 w 490"/>
              <a:gd name="T1" fmla="*/ 233 h 489"/>
              <a:gd name="T2" fmla="*/ 472 w 490"/>
              <a:gd name="T3" fmla="*/ 303 h 489"/>
              <a:gd name="T4" fmla="*/ 430 w 490"/>
              <a:gd name="T5" fmla="*/ 372 h 489"/>
              <a:gd name="T6" fmla="*/ 413 w 490"/>
              <a:gd name="T7" fmla="*/ 379 h 489"/>
              <a:gd name="T8" fmla="*/ 372 w 490"/>
              <a:gd name="T9" fmla="*/ 382 h 489"/>
              <a:gd name="T10" fmla="*/ 392 w 490"/>
              <a:gd name="T11" fmla="*/ 223 h 489"/>
              <a:gd name="T12" fmla="*/ 413 w 490"/>
              <a:gd name="T13" fmla="*/ 226 h 489"/>
              <a:gd name="T14" fmla="*/ 255 w 490"/>
              <a:gd name="T15" fmla="*/ 471 h 489"/>
              <a:gd name="T16" fmla="*/ 274 w 490"/>
              <a:gd name="T17" fmla="*/ 458 h 489"/>
              <a:gd name="T18" fmla="*/ 292 w 490"/>
              <a:gd name="T19" fmla="*/ 471 h 489"/>
              <a:gd name="T20" fmla="*/ 117 w 490"/>
              <a:gd name="T21" fmla="*/ 223 h 489"/>
              <a:gd name="T22" fmla="*/ 97 w 490"/>
              <a:gd name="T23" fmla="*/ 382 h 489"/>
              <a:gd name="T24" fmla="*/ 77 w 490"/>
              <a:gd name="T25" fmla="*/ 379 h 489"/>
              <a:gd name="T26" fmla="*/ 77 w 490"/>
              <a:gd name="T27" fmla="*/ 226 h 489"/>
              <a:gd name="T28" fmla="*/ 117 w 490"/>
              <a:gd name="T29" fmla="*/ 223 h 489"/>
              <a:gd name="T30" fmla="*/ 59 w 490"/>
              <a:gd name="T31" fmla="*/ 371 h 489"/>
              <a:gd name="T32" fmla="*/ 18 w 490"/>
              <a:gd name="T33" fmla="*/ 303 h 489"/>
              <a:gd name="T34" fmla="*/ 59 w 490"/>
              <a:gd name="T35" fmla="*/ 371 h 489"/>
              <a:gd name="T36" fmla="*/ 424 w 490"/>
              <a:gd name="T37" fmla="*/ 212 h 489"/>
              <a:gd name="T38" fmla="*/ 401 w 490"/>
              <a:gd name="T39" fmla="*/ 155 h 489"/>
              <a:gd name="T40" fmla="*/ 245 w 490"/>
              <a:gd name="T41" fmla="*/ 0 h 489"/>
              <a:gd name="T42" fmla="*/ 88 w 490"/>
              <a:gd name="T43" fmla="*/ 155 h 489"/>
              <a:gd name="T44" fmla="*/ 88 w 490"/>
              <a:gd name="T45" fmla="*/ 207 h 489"/>
              <a:gd name="T46" fmla="*/ 65 w 490"/>
              <a:gd name="T47" fmla="*/ 212 h 489"/>
              <a:gd name="T48" fmla="*/ 0 w 490"/>
              <a:gd name="T49" fmla="*/ 303 h 489"/>
              <a:gd name="T50" fmla="*/ 65 w 490"/>
              <a:gd name="T51" fmla="*/ 394 h 489"/>
              <a:gd name="T52" fmla="*/ 126 w 490"/>
              <a:gd name="T53" fmla="*/ 399 h 489"/>
              <a:gd name="T54" fmla="*/ 135 w 490"/>
              <a:gd name="T55" fmla="*/ 390 h 489"/>
              <a:gd name="T56" fmla="*/ 135 w 490"/>
              <a:gd name="T57" fmla="*/ 214 h 489"/>
              <a:gd name="T58" fmla="*/ 106 w 490"/>
              <a:gd name="T59" fmla="*/ 206 h 489"/>
              <a:gd name="T60" fmla="*/ 106 w 490"/>
              <a:gd name="T61" fmla="*/ 155 h 489"/>
              <a:gd name="T62" fmla="*/ 245 w 490"/>
              <a:gd name="T63" fmla="*/ 17 h 489"/>
              <a:gd name="T64" fmla="*/ 383 w 490"/>
              <a:gd name="T65" fmla="*/ 206 h 489"/>
              <a:gd name="T66" fmla="*/ 363 w 490"/>
              <a:gd name="T67" fmla="*/ 206 h 489"/>
              <a:gd name="T68" fmla="*/ 354 w 490"/>
              <a:gd name="T69" fmla="*/ 390 h 489"/>
              <a:gd name="T70" fmla="*/ 363 w 490"/>
              <a:gd name="T71" fmla="*/ 399 h 489"/>
              <a:gd name="T72" fmla="*/ 383 w 490"/>
              <a:gd name="T73" fmla="*/ 449 h 489"/>
              <a:gd name="T74" fmla="*/ 383 w 490"/>
              <a:gd name="T75" fmla="*/ 450 h 489"/>
              <a:gd name="T76" fmla="*/ 377 w 490"/>
              <a:gd name="T77" fmla="*/ 464 h 489"/>
              <a:gd name="T78" fmla="*/ 363 w 490"/>
              <a:gd name="T79" fmla="*/ 471 h 489"/>
              <a:gd name="T80" fmla="*/ 310 w 490"/>
              <a:gd name="T81" fmla="*/ 471 h 489"/>
              <a:gd name="T82" fmla="*/ 301 w 490"/>
              <a:gd name="T83" fmla="*/ 452 h 489"/>
              <a:gd name="T84" fmla="*/ 274 w 490"/>
              <a:gd name="T85" fmla="*/ 440 h 489"/>
              <a:gd name="T86" fmla="*/ 236 w 490"/>
              <a:gd name="T87" fmla="*/ 480 h 489"/>
              <a:gd name="T88" fmla="*/ 303 w 490"/>
              <a:gd name="T89" fmla="*/ 488 h 489"/>
              <a:gd name="T90" fmla="*/ 363 w 490"/>
              <a:gd name="T91" fmla="*/ 488 h 489"/>
              <a:gd name="T92" fmla="*/ 390 w 490"/>
              <a:gd name="T93" fmla="*/ 476 h 489"/>
              <a:gd name="T94" fmla="*/ 401 w 490"/>
              <a:gd name="T95" fmla="*/ 450 h 489"/>
              <a:gd name="T96" fmla="*/ 401 w 490"/>
              <a:gd name="T97" fmla="*/ 398 h 489"/>
              <a:gd name="T98" fmla="*/ 424 w 490"/>
              <a:gd name="T99" fmla="*/ 394 h 489"/>
              <a:gd name="T100" fmla="*/ 489 w 490"/>
              <a:gd name="T101" fmla="*/ 303 h 489"/>
              <a:gd name="T102" fmla="*/ 424 w 490"/>
              <a:gd name="T103" fmla="*/ 2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0" h="489">
                <a:moveTo>
                  <a:pt x="430" y="372"/>
                </a:moveTo>
                <a:lnTo>
                  <a:pt x="430" y="233"/>
                </a:lnTo>
                <a:lnTo>
                  <a:pt x="430" y="233"/>
                </a:lnTo>
                <a:cubicBezTo>
                  <a:pt x="456" y="247"/>
                  <a:pt x="472" y="273"/>
                  <a:pt x="472" y="303"/>
                </a:cubicBezTo>
                <a:lnTo>
                  <a:pt x="472" y="303"/>
                </a:lnTo>
                <a:cubicBezTo>
                  <a:pt x="472" y="332"/>
                  <a:pt x="456" y="358"/>
                  <a:pt x="430" y="372"/>
                </a:cubicBezTo>
                <a:close/>
                <a:moveTo>
                  <a:pt x="413" y="379"/>
                </a:moveTo>
                <a:lnTo>
                  <a:pt x="413" y="379"/>
                </a:lnTo>
                <a:cubicBezTo>
                  <a:pt x="406" y="381"/>
                  <a:pt x="399" y="382"/>
                  <a:pt x="392" y="382"/>
                </a:cubicBezTo>
                <a:lnTo>
                  <a:pt x="372" y="382"/>
                </a:lnTo>
                <a:lnTo>
                  <a:pt x="372" y="223"/>
                </a:lnTo>
                <a:lnTo>
                  <a:pt x="392" y="223"/>
                </a:lnTo>
                <a:lnTo>
                  <a:pt x="392" y="223"/>
                </a:lnTo>
                <a:cubicBezTo>
                  <a:pt x="399" y="223"/>
                  <a:pt x="406" y="224"/>
                  <a:pt x="413" y="226"/>
                </a:cubicBezTo>
                <a:lnTo>
                  <a:pt x="413" y="379"/>
                </a:lnTo>
                <a:close/>
                <a:moveTo>
                  <a:pt x="255" y="471"/>
                </a:moveTo>
                <a:lnTo>
                  <a:pt x="255" y="471"/>
                </a:lnTo>
                <a:cubicBezTo>
                  <a:pt x="258" y="463"/>
                  <a:pt x="266" y="458"/>
                  <a:pt x="274" y="458"/>
                </a:cubicBezTo>
                <a:lnTo>
                  <a:pt x="274" y="458"/>
                </a:lnTo>
                <a:cubicBezTo>
                  <a:pt x="283" y="458"/>
                  <a:pt x="290" y="463"/>
                  <a:pt x="292" y="471"/>
                </a:cubicBezTo>
                <a:lnTo>
                  <a:pt x="255" y="471"/>
                </a:lnTo>
                <a:close/>
                <a:moveTo>
                  <a:pt x="117" y="223"/>
                </a:moveTo>
                <a:lnTo>
                  <a:pt x="117" y="382"/>
                </a:lnTo>
                <a:lnTo>
                  <a:pt x="97" y="382"/>
                </a:lnTo>
                <a:lnTo>
                  <a:pt x="97" y="382"/>
                </a:lnTo>
                <a:cubicBezTo>
                  <a:pt x="90" y="382"/>
                  <a:pt x="83" y="381"/>
                  <a:pt x="77" y="379"/>
                </a:cubicBezTo>
                <a:lnTo>
                  <a:pt x="77" y="226"/>
                </a:lnTo>
                <a:lnTo>
                  <a:pt x="77" y="226"/>
                </a:lnTo>
                <a:cubicBezTo>
                  <a:pt x="83" y="224"/>
                  <a:pt x="90" y="223"/>
                  <a:pt x="97" y="223"/>
                </a:cubicBezTo>
                <a:lnTo>
                  <a:pt x="117" y="223"/>
                </a:lnTo>
                <a:close/>
                <a:moveTo>
                  <a:pt x="59" y="371"/>
                </a:moveTo>
                <a:lnTo>
                  <a:pt x="59" y="371"/>
                </a:lnTo>
                <a:cubicBezTo>
                  <a:pt x="34" y="357"/>
                  <a:pt x="18" y="331"/>
                  <a:pt x="18" y="303"/>
                </a:cubicBezTo>
                <a:lnTo>
                  <a:pt x="18" y="303"/>
                </a:lnTo>
                <a:cubicBezTo>
                  <a:pt x="18" y="273"/>
                  <a:pt x="34" y="247"/>
                  <a:pt x="59" y="233"/>
                </a:cubicBezTo>
                <a:lnTo>
                  <a:pt x="59" y="371"/>
                </a:lnTo>
                <a:close/>
                <a:moveTo>
                  <a:pt x="424" y="212"/>
                </a:moveTo>
                <a:lnTo>
                  <a:pt x="424" y="212"/>
                </a:lnTo>
                <a:cubicBezTo>
                  <a:pt x="416" y="209"/>
                  <a:pt x="409" y="207"/>
                  <a:pt x="401" y="207"/>
                </a:cubicBezTo>
                <a:lnTo>
                  <a:pt x="401" y="155"/>
                </a:lnTo>
                <a:lnTo>
                  <a:pt x="401" y="155"/>
                </a:lnTo>
                <a:cubicBezTo>
                  <a:pt x="401" y="69"/>
                  <a:pt x="331" y="0"/>
                  <a:pt x="245" y="0"/>
                </a:cubicBezTo>
                <a:lnTo>
                  <a:pt x="245" y="0"/>
                </a:lnTo>
                <a:cubicBezTo>
                  <a:pt x="158" y="0"/>
                  <a:pt x="88" y="69"/>
                  <a:pt x="88" y="155"/>
                </a:cubicBezTo>
                <a:lnTo>
                  <a:pt x="88" y="207"/>
                </a:lnTo>
                <a:lnTo>
                  <a:pt x="88" y="207"/>
                </a:lnTo>
                <a:cubicBezTo>
                  <a:pt x="80" y="207"/>
                  <a:pt x="72" y="209"/>
                  <a:pt x="65" y="212"/>
                </a:cubicBezTo>
                <a:lnTo>
                  <a:pt x="65" y="212"/>
                </a:lnTo>
                <a:cubicBezTo>
                  <a:pt x="27" y="225"/>
                  <a:pt x="0" y="261"/>
                  <a:pt x="0" y="303"/>
                </a:cubicBezTo>
                <a:lnTo>
                  <a:pt x="0" y="303"/>
                </a:lnTo>
                <a:cubicBezTo>
                  <a:pt x="0" y="343"/>
                  <a:pt x="27" y="380"/>
                  <a:pt x="65" y="394"/>
                </a:cubicBezTo>
                <a:lnTo>
                  <a:pt x="65" y="394"/>
                </a:lnTo>
                <a:cubicBezTo>
                  <a:pt x="75" y="397"/>
                  <a:pt x="86" y="399"/>
                  <a:pt x="97" y="399"/>
                </a:cubicBezTo>
                <a:lnTo>
                  <a:pt x="126" y="399"/>
                </a:lnTo>
                <a:lnTo>
                  <a:pt x="126" y="399"/>
                </a:lnTo>
                <a:cubicBezTo>
                  <a:pt x="131" y="399"/>
                  <a:pt x="135" y="395"/>
                  <a:pt x="135" y="390"/>
                </a:cubicBezTo>
                <a:lnTo>
                  <a:pt x="135" y="214"/>
                </a:lnTo>
                <a:lnTo>
                  <a:pt x="135" y="214"/>
                </a:lnTo>
                <a:cubicBezTo>
                  <a:pt x="135" y="210"/>
                  <a:pt x="131" y="206"/>
                  <a:pt x="126" y="206"/>
                </a:cubicBezTo>
                <a:lnTo>
                  <a:pt x="106" y="206"/>
                </a:lnTo>
                <a:lnTo>
                  <a:pt x="106" y="155"/>
                </a:lnTo>
                <a:lnTo>
                  <a:pt x="106" y="155"/>
                </a:lnTo>
                <a:cubicBezTo>
                  <a:pt x="106" y="79"/>
                  <a:pt x="168" y="17"/>
                  <a:pt x="245" y="17"/>
                </a:cubicBezTo>
                <a:lnTo>
                  <a:pt x="245" y="17"/>
                </a:lnTo>
                <a:cubicBezTo>
                  <a:pt x="321" y="17"/>
                  <a:pt x="383" y="79"/>
                  <a:pt x="383" y="155"/>
                </a:cubicBezTo>
                <a:lnTo>
                  <a:pt x="383" y="206"/>
                </a:lnTo>
                <a:lnTo>
                  <a:pt x="363" y="206"/>
                </a:lnTo>
                <a:lnTo>
                  <a:pt x="363" y="206"/>
                </a:lnTo>
                <a:cubicBezTo>
                  <a:pt x="358" y="206"/>
                  <a:pt x="354" y="210"/>
                  <a:pt x="354" y="214"/>
                </a:cubicBezTo>
                <a:lnTo>
                  <a:pt x="354" y="390"/>
                </a:lnTo>
                <a:lnTo>
                  <a:pt x="354" y="390"/>
                </a:lnTo>
                <a:cubicBezTo>
                  <a:pt x="354" y="395"/>
                  <a:pt x="358" y="399"/>
                  <a:pt x="363" y="399"/>
                </a:cubicBezTo>
                <a:lnTo>
                  <a:pt x="383" y="399"/>
                </a:lnTo>
                <a:lnTo>
                  <a:pt x="383" y="449"/>
                </a:lnTo>
                <a:lnTo>
                  <a:pt x="383" y="450"/>
                </a:lnTo>
                <a:lnTo>
                  <a:pt x="383" y="450"/>
                </a:lnTo>
                <a:cubicBezTo>
                  <a:pt x="383" y="455"/>
                  <a:pt x="381" y="460"/>
                  <a:pt x="377" y="464"/>
                </a:cubicBezTo>
                <a:lnTo>
                  <a:pt x="377" y="464"/>
                </a:lnTo>
                <a:cubicBezTo>
                  <a:pt x="374" y="468"/>
                  <a:pt x="369" y="471"/>
                  <a:pt x="363" y="471"/>
                </a:cubicBezTo>
                <a:lnTo>
                  <a:pt x="363" y="471"/>
                </a:lnTo>
                <a:lnTo>
                  <a:pt x="310" y="471"/>
                </a:lnTo>
                <a:lnTo>
                  <a:pt x="310" y="471"/>
                </a:lnTo>
                <a:cubicBezTo>
                  <a:pt x="309" y="464"/>
                  <a:pt x="306" y="457"/>
                  <a:pt x="301" y="452"/>
                </a:cubicBezTo>
                <a:lnTo>
                  <a:pt x="301" y="452"/>
                </a:lnTo>
                <a:cubicBezTo>
                  <a:pt x="293" y="445"/>
                  <a:pt x="284" y="440"/>
                  <a:pt x="274" y="440"/>
                </a:cubicBezTo>
                <a:lnTo>
                  <a:pt x="274" y="440"/>
                </a:lnTo>
                <a:cubicBezTo>
                  <a:pt x="253" y="440"/>
                  <a:pt x="236" y="458"/>
                  <a:pt x="236" y="480"/>
                </a:cubicBezTo>
                <a:lnTo>
                  <a:pt x="236" y="480"/>
                </a:lnTo>
                <a:cubicBezTo>
                  <a:pt x="236" y="484"/>
                  <a:pt x="240" y="488"/>
                  <a:pt x="245" y="488"/>
                </a:cubicBezTo>
                <a:lnTo>
                  <a:pt x="303" y="488"/>
                </a:lnTo>
                <a:lnTo>
                  <a:pt x="363" y="488"/>
                </a:lnTo>
                <a:lnTo>
                  <a:pt x="363" y="488"/>
                </a:lnTo>
                <a:lnTo>
                  <a:pt x="363" y="488"/>
                </a:lnTo>
                <a:cubicBezTo>
                  <a:pt x="373" y="488"/>
                  <a:pt x="382" y="483"/>
                  <a:pt x="390" y="476"/>
                </a:cubicBezTo>
                <a:lnTo>
                  <a:pt x="390" y="476"/>
                </a:lnTo>
                <a:cubicBezTo>
                  <a:pt x="397" y="470"/>
                  <a:pt x="401" y="460"/>
                  <a:pt x="401" y="450"/>
                </a:cubicBezTo>
                <a:lnTo>
                  <a:pt x="401" y="449"/>
                </a:lnTo>
                <a:lnTo>
                  <a:pt x="401" y="398"/>
                </a:lnTo>
                <a:lnTo>
                  <a:pt x="401" y="398"/>
                </a:lnTo>
                <a:cubicBezTo>
                  <a:pt x="409" y="397"/>
                  <a:pt x="417" y="396"/>
                  <a:pt x="424" y="394"/>
                </a:cubicBezTo>
                <a:lnTo>
                  <a:pt x="424" y="394"/>
                </a:lnTo>
                <a:cubicBezTo>
                  <a:pt x="463" y="380"/>
                  <a:pt x="489" y="344"/>
                  <a:pt x="489" y="303"/>
                </a:cubicBezTo>
                <a:lnTo>
                  <a:pt x="489" y="303"/>
                </a:lnTo>
                <a:cubicBezTo>
                  <a:pt x="489" y="261"/>
                  <a:pt x="463" y="225"/>
                  <a:pt x="424" y="212"/>
                </a:cubicBezTo>
                <a:close/>
              </a:path>
            </a:pathLst>
          </a:custGeom>
          <a:solidFill>
            <a:schemeClr val="bg1"/>
          </a:solidFill>
          <a:ln>
            <a:noFill/>
          </a:ln>
          <a:effectLst/>
        </p:spPr>
        <p:txBody>
          <a:bodyPr wrap="none" anchor="ctr"/>
          <a:lstStyle/>
          <a:p>
            <a:endParaRPr lang="en-US" sz="7197" dirty="0">
              <a:solidFill>
                <a:schemeClr val="bg1"/>
              </a:solidFill>
              <a:latin typeface="Open Sans Regular" charset="0"/>
            </a:endParaRPr>
          </a:p>
        </p:txBody>
      </p:sp>
      <p:grpSp>
        <p:nvGrpSpPr>
          <p:cNvPr id="44" name="Group 43"/>
          <p:cNvGrpSpPr/>
          <p:nvPr/>
        </p:nvGrpSpPr>
        <p:grpSpPr>
          <a:xfrm>
            <a:off x="18916917" y="8264303"/>
            <a:ext cx="1238264" cy="1238264"/>
            <a:chOff x="17558923" y="3961623"/>
            <a:chExt cx="1043053" cy="1043053"/>
          </a:xfrm>
          <a:solidFill>
            <a:schemeClr val="bg1"/>
          </a:solidFill>
        </p:grpSpPr>
        <p:sp>
          <p:nvSpPr>
            <p:cNvPr id="45" name="Freeform 106"/>
            <p:cNvSpPr>
              <a:spLocks noChangeArrowheads="1"/>
            </p:cNvSpPr>
            <p:nvPr/>
          </p:nvSpPr>
          <p:spPr bwMode="auto">
            <a:xfrm>
              <a:off x="17558923" y="3961623"/>
              <a:ext cx="1043053" cy="1043053"/>
            </a:xfrm>
            <a:custGeom>
              <a:avLst/>
              <a:gdLst>
                <a:gd name="T0" fmla="*/ 244 w 490"/>
                <a:gd name="T1" fmla="*/ 471 h 489"/>
                <a:gd name="T2" fmla="*/ 244 w 490"/>
                <a:gd name="T3" fmla="*/ 471 h 489"/>
                <a:gd name="T4" fmla="*/ 18 w 490"/>
                <a:gd name="T5" fmla="*/ 244 h 489"/>
                <a:gd name="T6" fmla="*/ 18 w 490"/>
                <a:gd name="T7" fmla="*/ 244 h 489"/>
                <a:gd name="T8" fmla="*/ 244 w 490"/>
                <a:gd name="T9" fmla="*/ 17 h 489"/>
                <a:gd name="T10" fmla="*/ 244 w 490"/>
                <a:gd name="T11" fmla="*/ 17 h 489"/>
                <a:gd name="T12" fmla="*/ 471 w 490"/>
                <a:gd name="T13" fmla="*/ 244 h 489"/>
                <a:gd name="T14" fmla="*/ 471 w 490"/>
                <a:gd name="T15" fmla="*/ 244 h 489"/>
                <a:gd name="T16" fmla="*/ 244 w 490"/>
                <a:gd name="T17" fmla="*/ 471 h 489"/>
                <a:gd name="T18" fmla="*/ 244 w 490"/>
                <a:gd name="T19" fmla="*/ 0 h 489"/>
                <a:gd name="T20" fmla="*/ 244 w 490"/>
                <a:gd name="T21" fmla="*/ 0 h 489"/>
                <a:gd name="T22" fmla="*/ 0 w 490"/>
                <a:gd name="T23" fmla="*/ 244 h 489"/>
                <a:gd name="T24" fmla="*/ 0 w 490"/>
                <a:gd name="T25" fmla="*/ 244 h 489"/>
                <a:gd name="T26" fmla="*/ 244 w 490"/>
                <a:gd name="T27" fmla="*/ 488 h 489"/>
                <a:gd name="T28" fmla="*/ 244 w 490"/>
                <a:gd name="T29" fmla="*/ 488 h 489"/>
                <a:gd name="T30" fmla="*/ 489 w 490"/>
                <a:gd name="T31" fmla="*/ 244 h 489"/>
                <a:gd name="T32" fmla="*/ 489 w 490"/>
                <a:gd name="T33" fmla="*/ 244 h 489"/>
                <a:gd name="T34" fmla="*/ 244 w 490"/>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489">
                  <a:moveTo>
                    <a:pt x="244" y="471"/>
                  </a:moveTo>
                  <a:lnTo>
                    <a:pt x="244" y="471"/>
                  </a:lnTo>
                  <a:cubicBezTo>
                    <a:pt x="119" y="471"/>
                    <a:pt x="18" y="369"/>
                    <a:pt x="18" y="244"/>
                  </a:cubicBezTo>
                  <a:lnTo>
                    <a:pt x="18" y="244"/>
                  </a:lnTo>
                  <a:cubicBezTo>
                    <a:pt x="18" y="119"/>
                    <a:pt x="119" y="17"/>
                    <a:pt x="244" y="17"/>
                  </a:cubicBezTo>
                  <a:lnTo>
                    <a:pt x="244" y="17"/>
                  </a:lnTo>
                  <a:cubicBezTo>
                    <a:pt x="370" y="17"/>
                    <a:pt x="471" y="119"/>
                    <a:pt x="471" y="244"/>
                  </a:cubicBezTo>
                  <a:lnTo>
                    <a:pt x="471" y="244"/>
                  </a:lnTo>
                  <a:cubicBezTo>
                    <a:pt x="471" y="369"/>
                    <a:pt x="370" y="471"/>
                    <a:pt x="244" y="471"/>
                  </a:cubicBezTo>
                  <a:close/>
                  <a:moveTo>
                    <a:pt x="244" y="0"/>
                  </a:moveTo>
                  <a:lnTo>
                    <a:pt x="244" y="0"/>
                  </a:lnTo>
                  <a:cubicBezTo>
                    <a:pt x="110" y="0"/>
                    <a:pt x="0" y="109"/>
                    <a:pt x="0" y="244"/>
                  </a:cubicBezTo>
                  <a:lnTo>
                    <a:pt x="0" y="244"/>
                  </a:lnTo>
                  <a:cubicBezTo>
                    <a:pt x="0" y="378"/>
                    <a:pt x="110" y="488"/>
                    <a:pt x="244" y="488"/>
                  </a:cubicBezTo>
                  <a:lnTo>
                    <a:pt x="244" y="488"/>
                  </a:lnTo>
                  <a:cubicBezTo>
                    <a:pt x="379" y="488"/>
                    <a:pt x="489" y="378"/>
                    <a:pt x="489" y="244"/>
                  </a:cubicBezTo>
                  <a:lnTo>
                    <a:pt x="489" y="244"/>
                  </a:lnTo>
                  <a:cubicBezTo>
                    <a:pt x="489" y="109"/>
                    <a:pt x="379" y="0"/>
                    <a:pt x="244"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bg1"/>
                </a:solidFill>
                <a:latin typeface="Open Sans Regular" charset="0"/>
              </a:endParaRPr>
            </a:p>
          </p:txBody>
        </p:sp>
        <p:sp>
          <p:nvSpPr>
            <p:cNvPr id="46" name="Freeform 107"/>
            <p:cNvSpPr>
              <a:spLocks noChangeArrowheads="1"/>
            </p:cNvSpPr>
            <p:nvPr/>
          </p:nvSpPr>
          <p:spPr bwMode="auto">
            <a:xfrm>
              <a:off x="17897208" y="4224731"/>
              <a:ext cx="451048" cy="498036"/>
            </a:xfrm>
            <a:custGeom>
              <a:avLst/>
              <a:gdLst>
                <a:gd name="T0" fmla="*/ 185 w 211"/>
                <a:gd name="T1" fmla="*/ 129 h 234"/>
                <a:gd name="T2" fmla="*/ 33 w 211"/>
                <a:gd name="T3" fmla="*/ 213 h 234"/>
                <a:gd name="T4" fmla="*/ 33 w 211"/>
                <a:gd name="T5" fmla="*/ 213 h 234"/>
                <a:gd name="T6" fmla="*/ 25 w 211"/>
                <a:gd name="T7" fmla="*/ 216 h 234"/>
                <a:gd name="T8" fmla="*/ 25 w 211"/>
                <a:gd name="T9" fmla="*/ 216 h 234"/>
                <a:gd name="T10" fmla="*/ 18 w 211"/>
                <a:gd name="T11" fmla="*/ 205 h 234"/>
                <a:gd name="T12" fmla="*/ 18 w 211"/>
                <a:gd name="T13" fmla="*/ 37 h 234"/>
                <a:gd name="T14" fmla="*/ 18 w 211"/>
                <a:gd name="T15" fmla="*/ 37 h 234"/>
                <a:gd name="T16" fmla="*/ 25 w 211"/>
                <a:gd name="T17" fmla="*/ 25 h 234"/>
                <a:gd name="T18" fmla="*/ 25 w 211"/>
                <a:gd name="T19" fmla="*/ 25 h 234"/>
                <a:gd name="T20" fmla="*/ 33 w 211"/>
                <a:gd name="T21" fmla="*/ 28 h 234"/>
                <a:gd name="T22" fmla="*/ 185 w 211"/>
                <a:gd name="T23" fmla="*/ 113 h 234"/>
                <a:gd name="T24" fmla="*/ 185 w 211"/>
                <a:gd name="T25" fmla="*/ 113 h 234"/>
                <a:gd name="T26" fmla="*/ 192 w 211"/>
                <a:gd name="T27" fmla="*/ 121 h 234"/>
                <a:gd name="T28" fmla="*/ 192 w 211"/>
                <a:gd name="T29" fmla="*/ 121 h 234"/>
                <a:gd name="T30" fmla="*/ 185 w 211"/>
                <a:gd name="T31" fmla="*/ 129 h 234"/>
                <a:gd name="T32" fmla="*/ 194 w 211"/>
                <a:gd name="T33" fmla="*/ 97 h 234"/>
                <a:gd name="T34" fmla="*/ 41 w 211"/>
                <a:gd name="T35" fmla="*/ 12 h 234"/>
                <a:gd name="T36" fmla="*/ 41 w 211"/>
                <a:gd name="T37" fmla="*/ 12 h 234"/>
                <a:gd name="T38" fmla="*/ 0 w 211"/>
                <a:gd name="T39" fmla="*/ 37 h 234"/>
                <a:gd name="T40" fmla="*/ 0 w 211"/>
                <a:gd name="T41" fmla="*/ 205 h 234"/>
                <a:gd name="T42" fmla="*/ 0 w 211"/>
                <a:gd name="T43" fmla="*/ 205 h 234"/>
                <a:gd name="T44" fmla="*/ 25 w 211"/>
                <a:gd name="T45" fmla="*/ 233 h 234"/>
                <a:gd name="T46" fmla="*/ 25 w 211"/>
                <a:gd name="T47" fmla="*/ 233 h 234"/>
                <a:gd name="T48" fmla="*/ 41 w 211"/>
                <a:gd name="T49" fmla="*/ 229 h 234"/>
                <a:gd name="T50" fmla="*/ 194 w 211"/>
                <a:gd name="T51" fmla="*/ 143 h 234"/>
                <a:gd name="T52" fmla="*/ 194 w 211"/>
                <a:gd name="T53" fmla="*/ 143 h 234"/>
                <a:gd name="T54" fmla="*/ 210 w 211"/>
                <a:gd name="T55" fmla="*/ 121 h 234"/>
                <a:gd name="T56" fmla="*/ 210 w 211"/>
                <a:gd name="T57" fmla="*/ 121 h 234"/>
                <a:gd name="T58" fmla="*/ 194 w 211"/>
                <a:gd name="T59" fmla="*/ 9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1" h="234">
                  <a:moveTo>
                    <a:pt x="185" y="129"/>
                  </a:moveTo>
                  <a:lnTo>
                    <a:pt x="33" y="213"/>
                  </a:lnTo>
                  <a:lnTo>
                    <a:pt x="33" y="213"/>
                  </a:lnTo>
                  <a:cubicBezTo>
                    <a:pt x="30" y="215"/>
                    <a:pt x="27" y="216"/>
                    <a:pt x="25" y="216"/>
                  </a:cubicBezTo>
                  <a:lnTo>
                    <a:pt x="25" y="216"/>
                  </a:lnTo>
                  <a:cubicBezTo>
                    <a:pt x="19" y="216"/>
                    <a:pt x="18" y="209"/>
                    <a:pt x="18" y="205"/>
                  </a:cubicBezTo>
                  <a:lnTo>
                    <a:pt x="18" y="37"/>
                  </a:lnTo>
                  <a:lnTo>
                    <a:pt x="18" y="37"/>
                  </a:lnTo>
                  <a:cubicBezTo>
                    <a:pt x="18" y="32"/>
                    <a:pt x="19" y="25"/>
                    <a:pt x="25" y="25"/>
                  </a:cubicBezTo>
                  <a:lnTo>
                    <a:pt x="25" y="25"/>
                  </a:lnTo>
                  <a:cubicBezTo>
                    <a:pt x="27" y="25"/>
                    <a:pt x="30" y="26"/>
                    <a:pt x="33" y="28"/>
                  </a:cubicBezTo>
                  <a:lnTo>
                    <a:pt x="185" y="113"/>
                  </a:lnTo>
                  <a:lnTo>
                    <a:pt x="185" y="113"/>
                  </a:lnTo>
                  <a:cubicBezTo>
                    <a:pt x="190" y="115"/>
                    <a:pt x="192" y="118"/>
                    <a:pt x="192" y="121"/>
                  </a:cubicBezTo>
                  <a:lnTo>
                    <a:pt x="192" y="121"/>
                  </a:lnTo>
                  <a:cubicBezTo>
                    <a:pt x="192" y="123"/>
                    <a:pt x="190" y="126"/>
                    <a:pt x="185" y="129"/>
                  </a:cubicBezTo>
                  <a:close/>
                  <a:moveTo>
                    <a:pt x="194" y="97"/>
                  </a:moveTo>
                  <a:lnTo>
                    <a:pt x="41" y="12"/>
                  </a:lnTo>
                  <a:lnTo>
                    <a:pt x="41" y="12"/>
                  </a:lnTo>
                  <a:cubicBezTo>
                    <a:pt x="20" y="0"/>
                    <a:pt x="0" y="13"/>
                    <a:pt x="0" y="37"/>
                  </a:cubicBezTo>
                  <a:lnTo>
                    <a:pt x="0" y="205"/>
                  </a:lnTo>
                  <a:lnTo>
                    <a:pt x="0" y="205"/>
                  </a:lnTo>
                  <a:cubicBezTo>
                    <a:pt x="0" y="222"/>
                    <a:pt x="10" y="233"/>
                    <a:pt x="25" y="233"/>
                  </a:cubicBezTo>
                  <a:lnTo>
                    <a:pt x="25" y="233"/>
                  </a:lnTo>
                  <a:cubicBezTo>
                    <a:pt x="30" y="233"/>
                    <a:pt x="35" y="231"/>
                    <a:pt x="41" y="229"/>
                  </a:cubicBezTo>
                  <a:lnTo>
                    <a:pt x="194" y="143"/>
                  </a:lnTo>
                  <a:lnTo>
                    <a:pt x="194" y="143"/>
                  </a:lnTo>
                  <a:cubicBezTo>
                    <a:pt x="204" y="138"/>
                    <a:pt x="210" y="130"/>
                    <a:pt x="210" y="121"/>
                  </a:cubicBezTo>
                  <a:lnTo>
                    <a:pt x="210" y="121"/>
                  </a:lnTo>
                  <a:cubicBezTo>
                    <a:pt x="210" y="111"/>
                    <a:pt x="204" y="103"/>
                    <a:pt x="194" y="9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solidFill>
                  <a:schemeClr val="bg1"/>
                </a:solidFill>
                <a:latin typeface="Open Sans Regular" charset="0"/>
              </a:endParaRPr>
            </a:p>
          </p:txBody>
        </p:sp>
      </p:grpSp>
      <p:sp>
        <p:nvSpPr>
          <p:cNvPr id="4" name="Picture Placeholder 3"/>
          <p:cNvSpPr>
            <a:spLocks noGrp="1"/>
          </p:cNvSpPr>
          <p:nvPr>
            <p:ph type="pic" sz="quarter" idx="18"/>
          </p:nvPr>
        </p:nvSpPr>
        <p:spPr/>
      </p:sp>
      <p:sp>
        <p:nvSpPr>
          <p:cNvPr id="5" name="Picture Placeholder 4"/>
          <p:cNvSpPr>
            <a:spLocks noGrp="1"/>
          </p:cNvSpPr>
          <p:nvPr>
            <p:ph type="pic" sz="quarter" idx="13"/>
          </p:nvPr>
        </p:nvSpPr>
        <p:spPr/>
      </p:sp>
    </p:spTree>
    <p:extLst>
      <p:ext uri="{BB962C8B-B14F-4D97-AF65-F5344CB8AC3E}">
        <p14:creationId xmlns:p14="http://schemas.microsoft.com/office/powerpoint/2010/main" val="1216078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val 11"/>
          <p:cNvSpPr/>
          <p:nvPr/>
        </p:nvSpPr>
        <p:spPr>
          <a:xfrm>
            <a:off x="4203235" y="3181529"/>
            <a:ext cx="6947984" cy="69479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3" name="TextBox 12"/>
          <p:cNvSpPr txBox="1"/>
          <p:nvPr/>
        </p:nvSpPr>
        <p:spPr>
          <a:xfrm>
            <a:off x="6133750" y="5769101"/>
            <a:ext cx="12186349" cy="1862048"/>
          </a:xfrm>
          <a:prstGeom prst="rect">
            <a:avLst/>
          </a:prstGeom>
          <a:noFill/>
        </p:spPr>
        <p:txBody>
          <a:bodyPr wrap="none" tIns="274320" rtlCol="0">
            <a:spAutoFit/>
          </a:bodyPr>
          <a:lstStyle/>
          <a:p>
            <a:pPr algn="ctr"/>
            <a:r>
              <a:rPr lang="en-US" sz="10000" dirty="0">
                <a:solidFill>
                  <a:schemeClr val="bg1"/>
                </a:solidFill>
                <a:latin typeface="League Spartan" charset="0"/>
                <a:ea typeface="League Spartan" charset="0"/>
                <a:cs typeface="League Spartan" charset="0"/>
              </a:rPr>
              <a:t>ANY </a:t>
            </a:r>
            <a:r>
              <a:rPr lang="en-US" sz="10000" dirty="0">
                <a:solidFill>
                  <a:schemeClr val="tx2"/>
                </a:solidFill>
                <a:latin typeface="League Spartan" charset="0"/>
                <a:ea typeface="League Spartan" charset="0"/>
                <a:cs typeface="League Spartan" charset="0"/>
              </a:rPr>
              <a:t>QUESTIONS?</a:t>
            </a:r>
          </a:p>
        </p:txBody>
      </p:sp>
    </p:spTree>
    <p:extLst>
      <p:ext uri="{BB962C8B-B14F-4D97-AF65-F5344CB8AC3E}">
        <p14:creationId xmlns:p14="http://schemas.microsoft.com/office/powerpoint/2010/main" val="2746076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9344722" cy="137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5" name="TextBox 4"/>
          <p:cNvSpPr txBox="1"/>
          <p:nvPr/>
        </p:nvSpPr>
        <p:spPr>
          <a:xfrm>
            <a:off x="11472246" y="1975641"/>
            <a:ext cx="6005170" cy="1308050"/>
          </a:xfrm>
          <a:prstGeom prst="rect">
            <a:avLst/>
          </a:prstGeom>
          <a:noFill/>
        </p:spPr>
        <p:txBody>
          <a:bodyPr wrap="none" rtlCol="0">
            <a:spAutoFit/>
          </a:bodyPr>
          <a:lstStyle/>
          <a:p>
            <a:pPr algn="ctr">
              <a:lnSpc>
                <a:spcPts val="10000"/>
              </a:lnSpc>
            </a:pPr>
            <a:r>
              <a:rPr lang="en-US" sz="6600" b="1" dirty="0">
                <a:solidFill>
                  <a:schemeClr val="bg1"/>
                </a:solidFill>
                <a:latin typeface="League Spartan" charset="0"/>
                <a:ea typeface="League Spartan" charset="0"/>
                <a:cs typeface="League Spartan" charset="0"/>
              </a:rPr>
              <a:t>CONTACT US</a:t>
            </a:r>
          </a:p>
        </p:txBody>
      </p:sp>
      <p:sp>
        <p:nvSpPr>
          <p:cNvPr id="25" name="TextBox 24"/>
          <p:cNvSpPr txBox="1"/>
          <p:nvPr/>
        </p:nvSpPr>
        <p:spPr>
          <a:xfrm>
            <a:off x="13510868" y="8941932"/>
            <a:ext cx="2600455" cy="461665"/>
          </a:xfrm>
          <a:prstGeom prst="rect">
            <a:avLst/>
          </a:prstGeom>
          <a:noFill/>
        </p:spPr>
        <p:txBody>
          <a:bodyPr wrap="none" rtlCol="0" anchor="ctr" anchorCtr="0">
            <a:spAutoFit/>
          </a:bodyPr>
          <a:lstStyle/>
          <a:p>
            <a:r>
              <a:rPr lang="en-US" sz="2400" dirty="0" err="1">
                <a:solidFill>
                  <a:schemeClr val="tx2"/>
                </a:solidFill>
                <a:latin typeface="Open Sans" charset="0"/>
                <a:ea typeface="Open Sans" charset="0"/>
                <a:cs typeface="Open Sans" charset="0"/>
              </a:rPr>
              <a:t>www.bcc.cuny.edu</a:t>
            </a:r>
            <a:endParaRPr lang="en-US" sz="2400" dirty="0">
              <a:solidFill>
                <a:schemeClr val="tx2"/>
              </a:solidFill>
              <a:latin typeface="Open Sans" charset="0"/>
              <a:ea typeface="Open Sans" charset="0"/>
              <a:cs typeface="Open Sans" charset="0"/>
            </a:endParaRPr>
          </a:p>
        </p:txBody>
      </p:sp>
      <p:sp>
        <p:nvSpPr>
          <p:cNvPr id="26" name="TextBox 25"/>
          <p:cNvSpPr txBox="1"/>
          <p:nvPr/>
        </p:nvSpPr>
        <p:spPr>
          <a:xfrm>
            <a:off x="13510868" y="7162364"/>
            <a:ext cx="3139642" cy="558294"/>
          </a:xfrm>
          <a:prstGeom prst="rect">
            <a:avLst/>
          </a:prstGeom>
          <a:noFill/>
        </p:spPr>
        <p:txBody>
          <a:bodyPr wrap="none" rtlCol="0" anchor="ctr" anchorCtr="0">
            <a:spAutoFit/>
          </a:bodyPr>
          <a:lstStyle/>
          <a:p>
            <a:pPr>
              <a:lnSpc>
                <a:spcPts val="4040"/>
              </a:lnSpc>
            </a:pPr>
            <a:r>
              <a:rPr lang="en-US" sz="2400" dirty="0">
                <a:solidFill>
                  <a:schemeClr val="bg1"/>
                </a:solidFill>
                <a:latin typeface="Open Sans" charset="0"/>
                <a:ea typeface="Open Sans" charset="0"/>
                <a:cs typeface="Open Sans" charset="0"/>
              </a:rPr>
              <a:t>2155 University Avenue</a:t>
            </a:r>
          </a:p>
        </p:txBody>
      </p:sp>
      <p:sp>
        <p:nvSpPr>
          <p:cNvPr id="27" name="TextBox 26"/>
          <p:cNvSpPr txBox="1"/>
          <p:nvPr/>
        </p:nvSpPr>
        <p:spPr>
          <a:xfrm>
            <a:off x="13502617" y="5608283"/>
            <a:ext cx="3799695" cy="461665"/>
          </a:xfrm>
          <a:prstGeom prst="rect">
            <a:avLst/>
          </a:prstGeom>
          <a:noFill/>
        </p:spPr>
        <p:txBody>
          <a:bodyPr wrap="none" rtlCol="0" anchor="ctr" anchorCtr="0">
            <a:spAutoFit/>
          </a:bodyPr>
          <a:lstStyle/>
          <a:p>
            <a:r>
              <a:rPr lang="en-US" sz="2400" dirty="0" err="1">
                <a:solidFill>
                  <a:schemeClr val="tx2"/>
                </a:solidFill>
                <a:latin typeface="Open Sans" charset="0"/>
                <a:ea typeface="Open Sans" charset="0"/>
                <a:cs typeface="Open Sans" charset="0"/>
              </a:rPr>
              <a:t>E-mail@yourdomain.com</a:t>
            </a:r>
            <a:endParaRPr lang="en-US" sz="2400" dirty="0">
              <a:solidFill>
                <a:schemeClr val="tx2"/>
              </a:solidFill>
              <a:latin typeface="Open Sans" charset="0"/>
              <a:ea typeface="Open Sans" charset="0"/>
              <a:cs typeface="Open Sans" charset="0"/>
            </a:endParaRPr>
          </a:p>
        </p:txBody>
      </p:sp>
      <p:sp>
        <p:nvSpPr>
          <p:cNvPr id="28" name="TextBox 27"/>
          <p:cNvSpPr txBox="1"/>
          <p:nvPr/>
        </p:nvSpPr>
        <p:spPr>
          <a:xfrm>
            <a:off x="13515279" y="3861625"/>
            <a:ext cx="2598788" cy="461665"/>
          </a:xfrm>
          <a:prstGeom prst="rect">
            <a:avLst/>
          </a:prstGeom>
          <a:noFill/>
        </p:spPr>
        <p:txBody>
          <a:bodyPr wrap="none" rtlCol="0" anchor="ctr" anchorCtr="0">
            <a:spAutoFit/>
          </a:bodyPr>
          <a:lstStyle/>
          <a:p>
            <a:r>
              <a:rPr lang="en-US" sz="2400" dirty="0">
                <a:solidFill>
                  <a:schemeClr val="tx2"/>
                </a:solidFill>
                <a:latin typeface="Open Sans" charset="0"/>
                <a:ea typeface="Open Sans" charset="0"/>
                <a:cs typeface="Open Sans" charset="0"/>
              </a:rPr>
              <a:t>+001 123 – 3456 </a:t>
            </a:r>
          </a:p>
        </p:txBody>
      </p:sp>
      <p:sp>
        <p:nvSpPr>
          <p:cNvPr id="29" name="Subtitle 2"/>
          <p:cNvSpPr txBox="1">
            <a:spLocks/>
          </p:cNvSpPr>
          <p:nvPr/>
        </p:nvSpPr>
        <p:spPr>
          <a:xfrm>
            <a:off x="1655169" y="8090578"/>
            <a:ext cx="6034384" cy="68557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bg1"/>
                </a:solidFill>
                <a:latin typeface="Open Sans" charset="0"/>
                <a:ea typeface="Open Sans" charset="0"/>
                <a:cs typeface="Open Sans" charset="0"/>
              </a:rPr>
              <a:t>2155 University Avenue |Bronx, NY 10453</a:t>
            </a:r>
          </a:p>
        </p:txBody>
      </p:sp>
      <p:sp>
        <p:nvSpPr>
          <p:cNvPr id="30" name="Oval 29"/>
          <p:cNvSpPr/>
          <p:nvPr/>
        </p:nvSpPr>
        <p:spPr>
          <a:xfrm>
            <a:off x="12226925" y="8693332"/>
            <a:ext cx="1042330" cy="104233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1" name="Oval 30"/>
          <p:cNvSpPr/>
          <p:nvPr/>
        </p:nvSpPr>
        <p:spPr>
          <a:xfrm>
            <a:off x="12226925" y="6947626"/>
            <a:ext cx="1042330" cy="10423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2" name="Oval 31"/>
          <p:cNvSpPr/>
          <p:nvPr/>
        </p:nvSpPr>
        <p:spPr>
          <a:xfrm>
            <a:off x="12226925" y="5354808"/>
            <a:ext cx="1042330" cy="104233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3" name="Oval 32"/>
          <p:cNvSpPr/>
          <p:nvPr/>
        </p:nvSpPr>
        <p:spPr>
          <a:xfrm>
            <a:off x="12226925" y="3609102"/>
            <a:ext cx="1042330" cy="10423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4" name="Shape 2934"/>
          <p:cNvSpPr/>
          <p:nvPr/>
        </p:nvSpPr>
        <p:spPr>
          <a:xfrm>
            <a:off x="12567243" y="7211765"/>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sp>
        <p:nvSpPr>
          <p:cNvPr id="35" name="Shape 2944"/>
          <p:cNvSpPr/>
          <p:nvPr/>
        </p:nvSpPr>
        <p:spPr>
          <a:xfrm>
            <a:off x="12479509" y="8919630"/>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sp>
        <p:nvSpPr>
          <p:cNvPr id="36" name="Shape 2836"/>
          <p:cNvSpPr/>
          <p:nvPr/>
        </p:nvSpPr>
        <p:spPr>
          <a:xfrm>
            <a:off x="12468762" y="5672825"/>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sp>
        <p:nvSpPr>
          <p:cNvPr id="37" name="Shape 2643"/>
          <p:cNvSpPr/>
          <p:nvPr/>
        </p:nvSpPr>
        <p:spPr>
          <a:xfrm>
            <a:off x="12618031" y="3850940"/>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400">
              <a:solidFill>
                <a:schemeClr val="tx2"/>
              </a:solidFill>
              <a:latin typeface="Open Sans" charset="0"/>
              <a:ea typeface="Open Sans" charset="0"/>
              <a:cs typeface="Open Sans" charset="0"/>
            </a:endParaRPr>
          </a:p>
        </p:txBody>
      </p:sp>
      <p:pic>
        <p:nvPicPr>
          <p:cNvPr id="7" name="Picture 6">
            <a:extLst>
              <a:ext uri="{FF2B5EF4-FFF2-40B4-BE49-F238E27FC236}">
                <a16:creationId xmlns:a16="http://schemas.microsoft.com/office/drawing/2014/main" id="{9737B292-A8AF-F148-9AF2-48680DD53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800" y="7211765"/>
            <a:ext cx="3661721" cy="878813"/>
          </a:xfrm>
          <a:prstGeom prst="rect">
            <a:avLst/>
          </a:prstGeom>
        </p:spPr>
      </p:pic>
    </p:spTree>
    <p:extLst>
      <p:ext uri="{BB962C8B-B14F-4D97-AF65-F5344CB8AC3E}">
        <p14:creationId xmlns:p14="http://schemas.microsoft.com/office/powerpoint/2010/main" val="17425237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5" name="Shape 2525"/>
          <p:cNvSpPr/>
          <p:nvPr/>
        </p:nvSpPr>
        <p:spPr>
          <a:xfrm>
            <a:off x="1758542" y="474276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26" name="Shape 2526"/>
          <p:cNvSpPr/>
          <p:nvPr/>
        </p:nvSpPr>
        <p:spPr>
          <a:xfrm>
            <a:off x="2825064" y="474276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27" name="Shape 2527"/>
          <p:cNvSpPr/>
          <p:nvPr/>
        </p:nvSpPr>
        <p:spPr>
          <a:xfrm>
            <a:off x="3891586" y="474276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28" name="Shape 2528"/>
          <p:cNvSpPr/>
          <p:nvPr/>
        </p:nvSpPr>
        <p:spPr>
          <a:xfrm>
            <a:off x="5034288" y="4742761"/>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29" name="Shape 2529"/>
          <p:cNvSpPr/>
          <p:nvPr/>
        </p:nvSpPr>
        <p:spPr>
          <a:xfrm>
            <a:off x="6100810" y="4742761"/>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30" name="Shape 2530"/>
          <p:cNvSpPr/>
          <p:nvPr/>
        </p:nvSpPr>
        <p:spPr>
          <a:xfrm>
            <a:off x="7141939" y="4742760"/>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31" name="Shape 2531"/>
          <p:cNvSpPr/>
          <p:nvPr/>
        </p:nvSpPr>
        <p:spPr>
          <a:xfrm>
            <a:off x="8208461" y="4742761"/>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32" name="Shape 2532"/>
          <p:cNvSpPr/>
          <p:nvPr/>
        </p:nvSpPr>
        <p:spPr>
          <a:xfrm>
            <a:off x="9274983" y="4742761"/>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33" name="Shape 2533"/>
          <p:cNvSpPr/>
          <p:nvPr/>
        </p:nvSpPr>
        <p:spPr>
          <a:xfrm>
            <a:off x="10341506" y="4742761"/>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34" name="Shape 2534"/>
          <p:cNvSpPr/>
          <p:nvPr/>
        </p:nvSpPr>
        <p:spPr>
          <a:xfrm>
            <a:off x="11408028" y="4742760"/>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35" name="Shape 2535"/>
          <p:cNvSpPr/>
          <p:nvPr/>
        </p:nvSpPr>
        <p:spPr>
          <a:xfrm>
            <a:off x="1809328" y="5809283"/>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36" name="Shape 2536"/>
          <p:cNvSpPr/>
          <p:nvPr/>
        </p:nvSpPr>
        <p:spPr>
          <a:xfrm>
            <a:off x="2825064" y="58092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37" name="Shape 2537"/>
          <p:cNvSpPr/>
          <p:nvPr/>
        </p:nvSpPr>
        <p:spPr>
          <a:xfrm>
            <a:off x="3942373" y="580928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38" name="Shape 2538"/>
          <p:cNvSpPr/>
          <p:nvPr/>
        </p:nvSpPr>
        <p:spPr>
          <a:xfrm>
            <a:off x="5008895" y="580928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39" name="Shape 2539"/>
          <p:cNvSpPr/>
          <p:nvPr/>
        </p:nvSpPr>
        <p:spPr>
          <a:xfrm>
            <a:off x="6024630" y="5898160"/>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40" name="Shape 2540"/>
          <p:cNvSpPr/>
          <p:nvPr/>
        </p:nvSpPr>
        <p:spPr>
          <a:xfrm>
            <a:off x="7091153" y="58092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41" name="Shape 2541"/>
          <p:cNvSpPr/>
          <p:nvPr/>
        </p:nvSpPr>
        <p:spPr>
          <a:xfrm>
            <a:off x="8208461" y="5860070"/>
            <a:ext cx="457082" cy="457082"/>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42" name="Shape 2542"/>
          <p:cNvSpPr/>
          <p:nvPr/>
        </p:nvSpPr>
        <p:spPr>
          <a:xfrm>
            <a:off x="9224197" y="58092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43" name="Shape 2543"/>
          <p:cNvSpPr/>
          <p:nvPr/>
        </p:nvSpPr>
        <p:spPr>
          <a:xfrm>
            <a:off x="10290719" y="58092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44" name="Shape 2544"/>
          <p:cNvSpPr/>
          <p:nvPr/>
        </p:nvSpPr>
        <p:spPr>
          <a:xfrm>
            <a:off x="11357241" y="580928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45" name="Shape 2545"/>
          <p:cNvSpPr/>
          <p:nvPr/>
        </p:nvSpPr>
        <p:spPr>
          <a:xfrm>
            <a:off x="1758542" y="687580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46" name="Shape 2546"/>
          <p:cNvSpPr/>
          <p:nvPr/>
        </p:nvSpPr>
        <p:spPr>
          <a:xfrm>
            <a:off x="2825064" y="6926592"/>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47" name="Shape 2547"/>
          <p:cNvSpPr/>
          <p:nvPr/>
        </p:nvSpPr>
        <p:spPr>
          <a:xfrm>
            <a:off x="3891586" y="687580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48" name="Shape 2548"/>
          <p:cNvSpPr/>
          <p:nvPr/>
        </p:nvSpPr>
        <p:spPr>
          <a:xfrm>
            <a:off x="4958108" y="7091649"/>
            <a:ext cx="558655" cy="126968"/>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49" name="Shape 2549"/>
          <p:cNvSpPr/>
          <p:nvPr/>
        </p:nvSpPr>
        <p:spPr>
          <a:xfrm>
            <a:off x="6024630" y="687580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50" name="Shape 2550"/>
          <p:cNvSpPr/>
          <p:nvPr/>
        </p:nvSpPr>
        <p:spPr>
          <a:xfrm>
            <a:off x="7091153" y="687580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51" name="Shape 2551"/>
          <p:cNvSpPr/>
          <p:nvPr/>
        </p:nvSpPr>
        <p:spPr>
          <a:xfrm>
            <a:off x="8157675" y="687580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52" name="Shape 2552"/>
          <p:cNvSpPr/>
          <p:nvPr/>
        </p:nvSpPr>
        <p:spPr>
          <a:xfrm>
            <a:off x="9224197" y="6901198"/>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53" name="Shape 2553"/>
          <p:cNvSpPr/>
          <p:nvPr/>
        </p:nvSpPr>
        <p:spPr>
          <a:xfrm>
            <a:off x="10290719" y="6901198"/>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54" name="Shape 2554"/>
          <p:cNvSpPr/>
          <p:nvPr/>
        </p:nvSpPr>
        <p:spPr>
          <a:xfrm>
            <a:off x="11357241" y="6901198"/>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55" name="Shape 2555"/>
          <p:cNvSpPr/>
          <p:nvPr/>
        </p:nvSpPr>
        <p:spPr>
          <a:xfrm>
            <a:off x="1758542" y="79423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56" name="Shape 2556"/>
          <p:cNvSpPr/>
          <p:nvPr/>
        </p:nvSpPr>
        <p:spPr>
          <a:xfrm>
            <a:off x="2825064" y="79423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57" name="Shape 2557"/>
          <p:cNvSpPr/>
          <p:nvPr/>
        </p:nvSpPr>
        <p:spPr>
          <a:xfrm>
            <a:off x="3891586" y="79423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58" name="Shape 2558"/>
          <p:cNvSpPr/>
          <p:nvPr/>
        </p:nvSpPr>
        <p:spPr>
          <a:xfrm>
            <a:off x="4958108" y="79423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59" name="Shape 2559"/>
          <p:cNvSpPr/>
          <p:nvPr/>
        </p:nvSpPr>
        <p:spPr>
          <a:xfrm>
            <a:off x="6024630" y="7993114"/>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60" name="Shape 2560"/>
          <p:cNvSpPr/>
          <p:nvPr/>
        </p:nvSpPr>
        <p:spPr>
          <a:xfrm>
            <a:off x="7091153" y="79423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61" name="Shape 2561"/>
          <p:cNvSpPr/>
          <p:nvPr/>
        </p:nvSpPr>
        <p:spPr>
          <a:xfrm>
            <a:off x="8157675" y="7993114"/>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62" name="Shape 2562"/>
          <p:cNvSpPr/>
          <p:nvPr/>
        </p:nvSpPr>
        <p:spPr>
          <a:xfrm>
            <a:off x="9224197" y="79423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63" name="Shape 2563"/>
          <p:cNvSpPr/>
          <p:nvPr/>
        </p:nvSpPr>
        <p:spPr>
          <a:xfrm>
            <a:off x="10290719" y="79423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64" name="Shape 2564"/>
          <p:cNvSpPr/>
          <p:nvPr/>
        </p:nvSpPr>
        <p:spPr>
          <a:xfrm>
            <a:off x="11357241" y="79423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65" name="Shape 2565"/>
          <p:cNvSpPr/>
          <p:nvPr/>
        </p:nvSpPr>
        <p:spPr>
          <a:xfrm>
            <a:off x="1758542" y="9059636"/>
            <a:ext cx="558655" cy="4570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66" name="Shape 2566"/>
          <p:cNvSpPr/>
          <p:nvPr/>
        </p:nvSpPr>
        <p:spPr>
          <a:xfrm>
            <a:off x="2825064" y="9059636"/>
            <a:ext cx="558655" cy="45710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67" name="Shape 2567"/>
          <p:cNvSpPr/>
          <p:nvPr/>
        </p:nvSpPr>
        <p:spPr>
          <a:xfrm>
            <a:off x="3891586" y="9008849"/>
            <a:ext cx="558655" cy="558674"/>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68" name="Shape 2568"/>
          <p:cNvSpPr/>
          <p:nvPr/>
        </p:nvSpPr>
        <p:spPr>
          <a:xfrm>
            <a:off x="4958108" y="9008849"/>
            <a:ext cx="558655" cy="558674"/>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69" name="Shape 2569"/>
          <p:cNvSpPr/>
          <p:nvPr/>
        </p:nvSpPr>
        <p:spPr>
          <a:xfrm>
            <a:off x="6024630" y="9008849"/>
            <a:ext cx="558655" cy="558668"/>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70" name="Shape 2570"/>
          <p:cNvSpPr/>
          <p:nvPr/>
        </p:nvSpPr>
        <p:spPr>
          <a:xfrm>
            <a:off x="7091153" y="9021546"/>
            <a:ext cx="558655" cy="54596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71" name="Shape 2571"/>
          <p:cNvSpPr/>
          <p:nvPr/>
        </p:nvSpPr>
        <p:spPr>
          <a:xfrm>
            <a:off x="8157675" y="900885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72" name="Shape 2572"/>
          <p:cNvSpPr/>
          <p:nvPr/>
        </p:nvSpPr>
        <p:spPr>
          <a:xfrm>
            <a:off x="9224197" y="900885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73" name="Shape 2573"/>
          <p:cNvSpPr/>
          <p:nvPr/>
        </p:nvSpPr>
        <p:spPr>
          <a:xfrm>
            <a:off x="10290719" y="900885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74" name="Shape 2574"/>
          <p:cNvSpPr/>
          <p:nvPr/>
        </p:nvSpPr>
        <p:spPr>
          <a:xfrm>
            <a:off x="11382634" y="9008850"/>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75" name="Shape 2575"/>
          <p:cNvSpPr/>
          <p:nvPr/>
        </p:nvSpPr>
        <p:spPr>
          <a:xfrm>
            <a:off x="1758542" y="1007537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76" name="Shape 2576"/>
          <p:cNvSpPr/>
          <p:nvPr/>
        </p:nvSpPr>
        <p:spPr>
          <a:xfrm>
            <a:off x="2825064" y="1007537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77" name="Shape 2577"/>
          <p:cNvSpPr/>
          <p:nvPr/>
        </p:nvSpPr>
        <p:spPr>
          <a:xfrm>
            <a:off x="3916979" y="10075372"/>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78" name="Shape 2578"/>
          <p:cNvSpPr/>
          <p:nvPr/>
        </p:nvSpPr>
        <p:spPr>
          <a:xfrm>
            <a:off x="5059682" y="10075372"/>
            <a:ext cx="355508" cy="558655"/>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79" name="Shape 2579"/>
          <p:cNvSpPr/>
          <p:nvPr/>
        </p:nvSpPr>
        <p:spPr>
          <a:xfrm>
            <a:off x="6024630" y="1007537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80" name="Shape 2580"/>
          <p:cNvSpPr/>
          <p:nvPr/>
        </p:nvSpPr>
        <p:spPr>
          <a:xfrm>
            <a:off x="7091153" y="1007537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81" name="Shape 2581"/>
          <p:cNvSpPr/>
          <p:nvPr/>
        </p:nvSpPr>
        <p:spPr>
          <a:xfrm>
            <a:off x="8157675" y="1007537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82" name="Shape 2582"/>
          <p:cNvSpPr/>
          <p:nvPr/>
        </p:nvSpPr>
        <p:spPr>
          <a:xfrm>
            <a:off x="9224197" y="1007537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83" name="Shape 2583"/>
          <p:cNvSpPr/>
          <p:nvPr/>
        </p:nvSpPr>
        <p:spPr>
          <a:xfrm>
            <a:off x="10290719" y="1007537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84" name="Shape 2584"/>
          <p:cNvSpPr/>
          <p:nvPr/>
        </p:nvSpPr>
        <p:spPr>
          <a:xfrm>
            <a:off x="11357241" y="1007537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85" name="Shape 2585"/>
          <p:cNvSpPr/>
          <p:nvPr/>
        </p:nvSpPr>
        <p:spPr>
          <a:xfrm>
            <a:off x="12550730" y="474278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86" name="Shape 2586"/>
          <p:cNvSpPr/>
          <p:nvPr/>
        </p:nvSpPr>
        <p:spPr>
          <a:xfrm>
            <a:off x="13617252" y="474278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87" name="Shape 2587"/>
          <p:cNvSpPr/>
          <p:nvPr/>
        </p:nvSpPr>
        <p:spPr>
          <a:xfrm>
            <a:off x="14632988" y="474278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88" name="Shape 2588"/>
          <p:cNvSpPr/>
          <p:nvPr/>
        </p:nvSpPr>
        <p:spPr>
          <a:xfrm>
            <a:off x="15699510" y="4768172"/>
            <a:ext cx="558655" cy="50788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89" name="Shape 2589"/>
          <p:cNvSpPr/>
          <p:nvPr/>
        </p:nvSpPr>
        <p:spPr>
          <a:xfrm>
            <a:off x="16766032" y="4768172"/>
            <a:ext cx="558655" cy="507888"/>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90" name="Shape 2590"/>
          <p:cNvSpPr/>
          <p:nvPr/>
        </p:nvSpPr>
        <p:spPr>
          <a:xfrm>
            <a:off x="17832555" y="474278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91" name="Shape 2591"/>
          <p:cNvSpPr/>
          <p:nvPr/>
        </p:nvSpPr>
        <p:spPr>
          <a:xfrm>
            <a:off x="18899077" y="474278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92" name="Shape 2592"/>
          <p:cNvSpPr/>
          <p:nvPr/>
        </p:nvSpPr>
        <p:spPr>
          <a:xfrm>
            <a:off x="19965599" y="474278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93" name="Shape 2593"/>
          <p:cNvSpPr/>
          <p:nvPr/>
        </p:nvSpPr>
        <p:spPr>
          <a:xfrm>
            <a:off x="21032121" y="474278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94" name="Shape 2594"/>
          <p:cNvSpPr/>
          <p:nvPr/>
        </p:nvSpPr>
        <p:spPr>
          <a:xfrm>
            <a:off x="22098643" y="4793566"/>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95" name="Shape 2595"/>
          <p:cNvSpPr/>
          <p:nvPr/>
        </p:nvSpPr>
        <p:spPr>
          <a:xfrm>
            <a:off x="12499944" y="5834695"/>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96" name="Shape 2596"/>
          <p:cNvSpPr/>
          <p:nvPr/>
        </p:nvSpPr>
        <p:spPr>
          <a:xfrm>
            <a:off x="13566466" y="5885482"/>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97" name="Shape 2597"/>
          <p:cNvSpPr/>
          <p:nvPr/>
        </p:nvSpPr>
        <p:spPr>
          <a:xfrm>
            <a:off x="14632988" y="5860089"/>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98" name="Shape 2598"/>
          <p:cNvSpPr/>
          <p:nvPr/>
        </p:nvSpPr>
        <p:spPr>
          <a:xfrm>
            <a:off x="15699510" y="5860089"/>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599" name="Shape 2599"/>
          <p:cNvSpPr/>
          <p:nvPr/>
        </p:nvSpPr>
        <p:spPr>
          <a:xfrm>
            <a:off x="16766032" y="580930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00" name="Shape 2600"/>
          <p:cNvSpPr/>
          <p:nvPr/>
        </p:nvSpPr>
        <p:spPr>
          <a:xfrm>
            <a:off x="17832555" y="580930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01" name="Shape 2601"/>
          <p:cNvSpPr/>
          <p:nvPr/>
        </p:nvSpPr>
        <p:spPr>
          <a:xfrm>
            <a:off x="18899077" y="580930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02" name="Shape 2602"/>
          <p:cNvSpPr/>
          <p:nvPr/>
        </p:nvSpPr>
        <p:spPr>
          <a:xfrm>
            <a:off x="19965599" y="5860089"/>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03" name="Shape 2603"/>
          <p:cNvSpPr/>
          <p:nvPr/>
        </p:nvSpPr>
        <p:spPr>
          <a:xfrm>
            <a:off x="21032121" y="5834695"/>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04" name="Shape 2604"/>
          <p:cNvSpPr/>
          <p:nvPr/>
        </p:nvSpPr>
        <p:spPr>
          <a:xfrm>
            <a:off x="22098643" y="5860089"/>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05" name="Shape 2605"/>
          <p:cNvSpPr/>
          <p:nvPr/>
        </p:nvSpPr>
        <p:spPr>
          <a:xfrm>
            <a:off x="12499943" y="6875824"/>
            <a:ext cx="558920" cy="558905"/>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06" name="Shape 2606"/>
          <p:cNvSpPr/>
          <p:nvPr/>
        </p:nvSpPr>
        <p:spPr>
          <a:xfrm>
            <a:off x="13566466" y="687582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07" name="Shape 2607"/>
          <p:cNvSpPr/>
          <p:nvPr/>
        </p:nvSpPr>
        <p:spPr>
          <a:xfrm>
            <a:off x="14632988" y="6926610"/>
            <a:ext cx="558655" cy="457063"/>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08" name="Shape 2608"/>
          <p:cNvSpPr/>
          <p:nvPr/>
        </p:nvSpPr>
        <p:spPr>
          <a:xfrm>
            <a:off x="15699510" y="6926611"/>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09" name="Shape 2609"/>
          <p:cNvSpPr/>
          <p:nvPr/>
        </p:nvSpPr>
        <p:spPr>
          <a:xfrm>
            <a:off x="16766032" y="6926611"/>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10" name="Shape 2610"/>
          <p:cNvSpPr/>
          <p:nvPr/>
        </p:nvSpPr>
        <p:spPr>
          <a:xfrm>
            <a:off x="17832555" y="6926610"/>
            <a:ext cx="558655" cy="45706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11" name="Shape 2611"/>
          <p:cNvSpPr/>
          <p:nvPr/>
        </p:nvSpPr>
        <p:spPr>
          <a:xfrm>
            <a:off x="18899077" y="690121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12" name="Shape 2612"/>
          <p:cNvSpPr/>
          <p:nvPr/>
        </p:nvSpPr>
        <p:spPr>
          <a:xfrm>
            <a:off x="19965599" y="6926610"/>
            <a:ext cx="558655" cy="457063"/>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13" name="Shape 2613"/>
          <p:cNvSpPr/>
          <p:nvPr/>
        </p:nvSpPr>
        <p:spPr>
          <a:xfrm>
            <a:off x="21032121" y="687582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14" name="Shape 2614"/>
          <p:cNvSpPr/>
          <p:nvPr/>
        </p:nvSpPr>
        <p:spPr>
          <a:xfrm>
            <a:off x="22098643" y="687582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15" name="Shape 2615"/>
          <p:cNvSpPr/>
          <p:nvPr/>
        </p:nvSpPr>
        <p:spPr>
          <a:xfrm>
            <a:off x="12499944" y="794234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16" name="Shape 2616"/>
          <p:cNvSpPr/>
          <p:nvPr/>
        </p:nvSpPr>
        <p:spPr>
          <a:xfrm>
            <a:off x="13566466" y="7967739"/>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17" name="Shape 2617"/>
          <p:cNvSpPr/>
          <p:nvPr/>
        </p:nvSpPr>
        <p:spPr>
          <a:xfrm>
            <a:off x="14632988" y="7993133"/>
            <a:ext cx="558655" cy="45713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18" name="Shape 2618"/>
          <p:cNvSpPr/>
          <p:nvPr/>
        </p:nvSpPr>
        <p:spPr>
          <a:xfrm>
            <a:off x="15699510" y="7942347"/>
            <a:ext cx="558602" cy="55868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19" name="Shape 2619"/>
          <p:cNvSpPr/>
          <p:nvPr/>
        </p:nvSpPr>
        <p:spPr>
          <a:xfrm>
            <a:off x="16766032" y="7942347"/>
            <a:ext cx="558655" cy="558651"/>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20" name="Shape 2620"/>
          <p:cNvSpPr/>
          <p:nvPr/>
        </p:nvSpPr>
        <p:spPr>
          <a:xfrm>
            <a:off x="17832555" y="7967739"/>
            <a:ext cx="558655" cy="50806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21" name="Shape 2621"/>
          <p:cNvSpPr/>
          <p:nvPr/>
        </p:nvSpPr>
        <p:spPr>
          <a:xfrm>
            <a:off x="18899077" y="8043920"/>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22" name="Shape 2622"/>
          <p:cNvSpPr/>
          <p:nvPr/>
        </p:nvSpPr>
        <p:spPr>
          <a:xfrm>
            <a:off x="19965599" y="794234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23" name="Shape 2623"/>
          <p:cNvSpPr/>
          <p:nvPr/>
        </p:nvSpPr>
        <p:spPr>
          <a:xfrm>
            <a:off x="21032121" y="794234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24" name="Shape 2624"/>
          <p:cNvSpPr/>
          <p:nvPr/>
        </p:nvSpPr>
        <p:spPr>
          <a:xfrm>
            <a:off x="22098643" y="794234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25" name="Shape 2625"/>
          <p:cNvSpPr/>
          <p:nvPr/>
        </p:nvSpPr>
        <p:spPr>
          <a:xfrm>
            <a:off x="12499944" y="9059655"/>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26" name="Shape 2626"/>
          <p:cNvSpPr/>
          <p:nvPr/>
        </p:nvSpPr>
        <p:spPr>
          <a:xfrm>
            <a:off x="13617252" y="9008869"/>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27" name="Shape 2627"/>
          <p:cNvSpPr/>
          <p:nvPr/>
        </p:nvSpPr>
        <p:spPr>
          <a:xfrm>
            <a:off x="14721865" y="9008869"/>
            <a:ext cx="380902" cy="55865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28" name="Shape 2628"/>
          <p:cNvSpPr/>
          <p:nvPr/>
        </p:nvSpPr>
        <p:spPr>
          <a:xfrm>
            <a:off x="15699510" y="90088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29" name="Shape 2629"/>
          <p:cNvSpPr/>
          <p:nvPr/>
        </p:nvSpPr>
        <p:spPr>
          <a:xfrm>
            <a:off x="16766032" y="9008869"/>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30" name="Shape 2630"/>
          <p:cNvSpPr/>
          <p:nvPr/>
        </p:nvSpPr>
        <p:spPr>
          <a:xfrm>
            <a:off x="17959521" y="9008869"/>
            <a:ext cx="304735" cy="558655"/>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31" name="Shape 2631"/>
          <p:cNvSpPr/>
          <p:nvPr/>
        </p:nvSpPr>
        <p:spPr>
          <a:xfrm>
            <a:off x="18899077" y="9059655"/>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32" name="Shape 2632"/>
          <p:cNvSpPr/>
          <p:nvPr/>
        </p:nvSpPr>
        <p:spPr>
          <a:xfrm>
            <a:off x="20016386" y="9008869"/>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33" name="Shape 2633"/>
          <p:cNvSpPr/>
          <p:nvPr/>
        </p:nvSpPr>
        <p:spPr>
          <a:xfrm>
            <a:off x="21032121" y="90088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34" name="Shape 2634"/>
          <p:cNvSpPr/>
          <p:nvPr/>
        </p:nvSpPr>
        <p:spPr>
          <a:xfrm>
            <a:off x="22098643" y="90088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13" name="Rectangle 112"/>
          <p:cNvSpPr>
            <a:spLocks/>
          </p:cNvSpPr>
          <p:nvPr/>
        </p:nvSpPr>
        <p:spPr bwMode="auto">
          <a:xfrm>
            <a:off x="8566743" y="862155"/>
            <a:ext cx="7288855" cy="942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6000" b="1" spc="500" dirty="0">
                <a:solidFill>
                  <a:schemeClr val="tx2"/>
                </a:solidFill>
                <a:latin typeface="League Spartan" charset="0"/>
                <a:ea typeface="League Spartan" charset="0"/>
                <a:cs typeface="League Spartan" charset="0"/>
                <a:sym typeface="Bebas Neue" charset="0"/>
              </a:rPr>
              <a:t>MINIMAL ICONS</a:t>
            </a:r>
          </a:p>
        </p:txBody>
      </p:sp>
      <p:sp>
        <p:nvSpPr>
          <p:cNvPr id="141" name="Shape 2707"/>
          <p:cNvSpPr/>
          <p:nvPr/>
        </p:nvSpPr>
        <p:spPr>
          <a:xfrm>
            <a:off x="11175228" y="3334000"/>
            <a:ext cx="1631196" cy="538461"/>
          </a:xfrm>
          <a:prstGeom prst="rect">
            <a:avLst/>
          </a:prstGeom>
          <a:ln w="12700">
            <a:miter lim="400000"/>
          </a:ln>
          <a:extLst>
            <a:ext uri="{C572A759-6A51-4108-AA02-DFA0A04FC94B}">
              <ma14:wrappingTextBoxFlag xmlns:ma14="http://schemas.microsoft.com/office/mac/drawingml/2011/main" xmlns=""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pPr algn="ctr"/>
            <a:r>
              <a:rPr lang="en-US" sz="2999" b="0" dirty="0">
                <a:latin typeface="Open Sans Light" charset="0"/>
              </a:rPr>
              <a:t>GENERAL</a:t>
            </a:r>
            <a:endParaRPr sz="2999" b="0" dirty="0">
              <a:latin typeface="Open Sans Light" charset="0"/>
            </a:endParaRPr>
          </a:p>
        </p:txBody>
      </p:sp>
    </p:spTree>
    <p:extLst>
      <p:ext uri="{BB962C8B-B14F-4D97-AF65-F5344CB8AC3E}">
        <p14:creationId xmlns:p14="http://schemas.microsoft.com/office/powerpoint/2010/main" val="66143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7" name="Shape 2637"/>
          <p:cNvSpPr/>
          <p:nvPr/>
        </p:nvSpPr>
        <p:spPr>
          <a:xfrm>
            <a:off x="1885508" y="2853084"/>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38" name="Shape 2638"/>
          <p:cNvSpPr/>
          <p:nvPr/>
        </p:nvSpPr>
        <p:spPr>
          <a:xfrm>
            <a:off x="2825063" y="2853083"/>
            <a:ext cx="558463" cy="558984"/>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39" name="Shape 2639"/>
          <p:cNvSpPr/>
          <p:nvPr/>
        </p:nvSpPr>
        <p:spPr>
          <a:xfrm>
            <a:off x="3891586" y="295465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40" name="Shape 2640"/>
          <p:cNvSpPr/>
          <p:nvPr/>
        </p:nvSpPr>
        <p:spPr>
          <a:xfrm>
            <a:off x="4958108" y="295465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41" name="Shape 2641"/>
          <p:cNvSpPr/>
          <p:nvPr/>
        </p:nvSpPr>
        <p:spPr>
          <a:xfrm>
            <a:off x="6024630" y="295465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42" name="Shape 2642"/>
          <p:cNvSpPr/>
          <p:nvPr/>
        </p:nvSpPr>
        <p:spPr>
          <a:xfrm>
            <a:off x="7091153" y="287847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43" name="Shape 2643"/>
          <p:cNvSpPr/>
          <p:nvPr/>
        </p:nvSpPr>
        <p:spPr>
          <a:xfrm>
            <a:off x="8284641" y="2853084"/>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44" name="Shape 2644"/>
          <p:cNvSpPr/>
          <p:nvPr/>
        </p:nvSpPr>
        <p:spPr>
          <a:xfrm>
            <a:off x="9300377" y="285308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45" name="Shape 2645"/>
          <p:cNvSpPr/>
          <p:nvPr/>
        </p:nvSpPr>
        <p:spPr>
          <a:xfrm>
            <a:off x="10290719" y="2929264"/>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46" name="Shape 2646"/>
          <p:cNvSpPr/>
          <p:nvPr/>
        </p:nvSpPr>
        <p:spPr>
          <a:xfrm>
            <a:off x="11357241"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47" name="Shape 2647"/>
          <p:cNvSpPr/>
          <p:nvPr/>
        </p:nvSpPr>
        <p:spPr>
          <a:xfrm>
            <a:off x="1758542"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48" name="Shape 2648"/>
          <p:cNvSpPr/>
          <p:nvPr/>
        </p:nvSpPr>
        <p:spPr>
          <a:xfrm>
            <a:off x="2825064"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49" name="Shape 2649"/>
          <p:cNvSpPr/>
          <p:nvPr/>
        </p:nvSpPr>
        <p:spPr>
          <a:xfrm>
            <a:off x="3891586"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50" name="Shape 2650"/>
          <p:cNvSpPr/>
          <p:nvPr/>
        </p:nvSpPr>
        <p:spPr>
          <a:xfrm>
            <a:off x="4958108"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51" name="Shape 2651"/>
          <p:cNvSpPr/>
          <p:nvPr/>
        </p:nvSpPr>
        <p:spPr>
          <a:xfrm>
            <a:off x="6024630"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52" name="Shape 2652"/>
          <p:cNvSpPr/>
          <p:nvPr/>
        </p:nvSpPr>
        <p:spPr>
          <a:xfrm>
            <a:off x="7091153"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3"/>
                  <a:pt x="16691" y="9998"/>
                  <a:pt x="16691" y="10800"/>
                </a:cubicBezTo>
                <a:cubicBezTo>
                  <a:pt x="16691" y="12969"/>
                  <a:pt x="14053" y="14727"/>
                  <a:pt x="10800" y="14727"/>
                </a:cubicBezTo>
                <a:moveTo>
                  <a:pt x="16691" y="1964"/>
                </a:moveTo>
                <a:lnTo>
                  <a:pt x="13360" y="6247"/>
                </a:lnTo>
                <a:cubicBezTo>
                  <a:pt x="12568" y="6020"/>
                  <a:pt x="11706" y="5891"/>
                  <a:pt x="10800" y="5891"/>
                </a:cubicBezTo>
                <a:cubicBezTo>
                  <a:pt x="7004" y="5891"/>
                  <a:pt x="3927" y="8089"/>
                  <a:pt x="3927" y="10800"/>
                </a:cubicBezTo>
                <a:cubicBezTo>
                  <a:pt x="3927" y="13511"/>
                  <a:pt x="7004" y="15709"/>
                  <a:pt x="10800" y="15709"/>
                </a:cubicBezTo>
                <a:cubicBezTo>
                  <a:pt x="14596" y="15709"/>
                  <a:pt x="17673" y="13511"/>
                  <a:pt x="17673" y="10800"/>
                </a:cubicBezTo>
                <a:cubicBezTo>
                  <a:pt x="17673" y="9878"/>
                  <a:pt x="17310" y="9018"/>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800" y="11291"/>
                </a:moveTo>
                <a:cubicBezTo>
                  <a:pt x="10258" y="11291"/>
                  <a:pt x="9818" y="11072"/>
                  <a:pt x="9818" y="10800"/>
                </a:cubicBezTo>
                <a:cubicBezTo>
                  <a:pt x="9818" y="10529"/>
                  <a:pt x="10258" y="10309"/>
                  <a:pt x="10800" y="10309"/>
                </a:cubicBezTo>
                <a:cubicBezTo>
                  <a:pt x="11342" y="10309"/>
                  <a:pt x="11782" y="10529"/>
                  <a:pt x="11782" y="10800"/>
                </a:cubicBezTo>
                <a:cubicBezTo>
                  <a:pt x="11782" y="11072"/>
                  <a:pt x="11342" y="11291"/>
                  <a:pt x="10800" y="11291"/>
                </a:cubicBezTo>
                <a:moveTo>
                  <a:pt x="10800" y="9327"/>
                </a:moveTo>
                <a:cubicBezTo>
                  <a:pt x="9716" y="9327"/>
                  <a:pt x="8836" y="9986"/>
                  <a:pt x="8836" y="10800"/>
                </a:cubicBezTo>
                <a:cubicBezTo>
                  <a:pt x="8836" y="11614"/>
                  <a:pt x="9716" y="12273"/>
                  <a:pt x="10800" y="12273"/>
                </a:cubicBezTo>
                <a:cubicBezTo>
                  <a:pt x="11884" y="12273"/>
                  <a:pt x="12764" y="11614"/>
                  <a:pt x="12764" y="10800"/>
                </a:cubicBezTo>
                <a:cubicBezTo>
                  <a:pt x="12764" y="9986"/>
                  <a:pt x="11884" y="9327"/>
                  <a:pt x="10800" y="9327"/>
                </a:cubicBezTo>
                <a:moveTo>
                  <a:pt x="19145" y="15709"/>
                </a:moveTo>
                <a:cubicBezTo>
                  <a:pt x="18874" y="15709"/>
                  <a:pt x="18655" y="15929"/>
                  <a:pt x="18655" y="16200"/>
                </a:cubicBezTo>
                <a:cubicBezTo>
                  <a:pt x="18655" y="16472"/>
                  <a:pt x="18874" y="16691"/>
                  <a:pt x="19145" y="16691"/>
                </a:cubicBezTo>
                <a:cubicBezTo>
                  <a:pt x="19417" y="16691"/>
                  <a:pt x="19636" y="16472"/>
                  <a:pt x="19636" y="16200"/>
                </a:cubicBezTo>
                <a:cubicBezTo>
                  <a:pt x="19636" y="15929"/>
                  <a:pt x="19417" y="15709"/>
                  <a:pt x="19145" y="15709"/>
                </a:cubicBezTo>
                <a:moveTo>
                  <a:pt x="2455" y="15709"/>
                </a:moveTo>
                <a:cubicBezTo>
                  <a:pt x="2183" y="15709"/>
                  <a:pt x="1964" y="15929"/>
                  <a:pt x="1964" y="16200"/>
                </a:cubicBezTo>
                <a:cubicBezTo>
                  <a:pt x="1964" y="16472"/>
                  <a:pt x="2183" y="16691"/>
                  <a:pt x="2455" y="16691"/>
                </a:cubicBezTo>
                <a:cubicBezTo>
                  <a:pt x="2726" y="16691"/>
                  <a:pt x="2945" y="16472"/>
                  <a:pt x="2945" y="16200"/>
                </a:cubicBezTo>
                <a:cubicBezTo>
                  <a:pt x="2945" y="15929"/>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53" name="Shape 2653"/>
          <p:cNvSpPr/>
          <p:nvPr/>
        </p:nvSpPr>
        <p:spPr>
          <a:xfrm>
            <a:off x="8157675"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54" name="Shape 2654"/>
          <p:cNvSpPr/>
          <p:nvPr/>
        </p:nvSpPr>
        <p:spPr>
          <a:xfrm>
            <a:off x="9224197"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55" name="Shape 2655"/>
          <p:cNvSpPr/>
          <p:nvPr/>
        </p:nvSpPr>
        <p:spPr>
          <a:xfrm>
            <a:off x="10290719" y="3970393"/>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56" name="Shape 2656"/>
          <p:cNvSpPr/>
          <p:nvPr/>
        </p:nvSpPr>
        <p:spPr>
          <a:xfrm>
            <a:off x="11357241"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57" name="Shape 2657"/>
          <p:cNvSpPr/>
          <p:nvPr/>
        </p:nvSpPr>
        <p:spPr>
          <a:xfrm>
            <a:off x="1758542"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58" name="Shape 2658"/>
          <p:cNvSpPr/>
          <p:nvPr/>
        </p:nvSpPr>
        <p:spPr>
          <a:xfrm>
            <a:off x="2825064"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59" name="Shape 2659"/>
          <p:cNvSpPr/>
          <p:nvPr/>
        </p:nvSpPr>
        <p:spPr>
          <a:xfrm>
            <a:off x="3891586"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60" name="Shape 2660"/>
          <p:cNvSpPr/>
          <p:nvPr/>
        </p:nvSpPr>
        <p:spPr>
          <a:xfrm>
            <a:off x="4958108"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61" name="Shape 2661"/>
          <p:cNvSpPr/>
          <p:nvPr/>
        </p:nvSpPr>
        <p:spPr>
          <a:xfrm>
            <a:off x="6024630"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62" name="Shape 2662"/>
          <p:cNvSpPr/>
          <p:nvPr/>
        </p:nvSpPr>
        <p:spPr>
          <a:xfrm>
            <a:off x="7091153"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3"/>
                  <a:pt x="13782" y="1233"/>
                </a:cubicBezTo>
                <a:lnTo>
                  <a:pt x="11061" y="3954"/>
                </a:lnTo>
                <a:cubicBezTo>
                  <a:pt x="10975" y="3945"/>
                  <a:pt x="10889" y="3927"/>
                  <a:pt x="10800" y="3927"/>
                </a:cubicBezTo>
                <a:cubicBezTo>
                  <a:pt x="10711" y="3927"/>
                  <a:pt x="10625" y="3945"/>
                  <a:pt x="10539" y="3954"/>
                </a:cubicBezTo>
                <a:lnTo>
                  <a:pt x="7818" y="1233"/>
                </a:lnTo>
                <a:cubicBezTo>
                  <a:pt x="7839" y="1153"/>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63" name="Shape 2663"/>
          <p:cNvSpPr/>
          <p:nvPr/>
        </p:nvSpPr>
        <p:spPr>
          <a:xfrm>
            <a:off x="8157675"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64" name="Shape 2664"/>
          <p:cNvSpPr/>
          <p:nvPr/>
        </p:nvSpPr>
        <p:spPr>
          <a:xfrm>
            <a:off x="9224197"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65" name="Shape 2665"/>
          <p:cNvSpPr/>
          <p:nvPr/>
        </p:nvSpPr>
        <p:spPr>
          <a:xfrm>
            <a:off x="10290719"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66" name="Shape 2666"/>
          <p:cNvSpPr/>
          <p:nvPr/>
        </p:nvSpPr>
        <p:spPr>
          <a:xfrm>
            <a:off x="11357241"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67" name="Shape 2667"/>
          <p:cNvSpPr/>
          <p:nvPr/>
        </p:nvSpPr>
        <p:spPr>
          <a:xfrm>
            <a:off x="1758542" y="6179617"/>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68" name="Shape 2668"/>
          <p:cNvSpPr/>
          <p:nvPr/>
        </p:nvSpPr>
        <p:spPr>
          <a:xfrm>
            <a:off x="2825064" y="6179617"/>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69" name="Shape 2669"/>
          <p:cNvSpPr/>
          <p:nvPr/>
        </p:nvSpPr>
        <p:spPr>
          <a:xfrm>
            <a:off x="3916979" y="6052650"/>
            <a:ext cx="507869" cy="558668"/>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70" name="Shape 2670"/>
          <p:cNvSpPr/>
          <p:nvPr/>
        </p:nvSpPr>
        <p:spPr>
          <a:xfrm>
            <a:off x="4958108" y="612883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71" name="Shape 2671"/>
          <p:cNvSpPr/>
          <p:nvPr/>
        </p:nvSpPr>
        <p:spPr>
          <a:xfrm>
            <a:off x="6024630" y="6052650"/>
            <a:ext cx="558655" cy="558668"/>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72" name="Shape 2672"/>
          <p:cNvSpPr/>
          <p:nvPr/>
        </p:nvSpPr>
        <p:spPr>
          <a:xfrm>
            <a:off x="7091153" y="612883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73" name="Shape 2673"/>
          <p:cNvSpPr/>
          <p:nvPr/>
        </p:nvSpPr>
        <p:spPr>
          <a:xfrm>
            <a:off x="8157675" y="605265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74" name="Shape 2674"/>
          <p:cNvSpPr/>
          <p:nvPr/>
        </p:nvSpPr>
        <p:spPr>
          <a:xfrm>
            <a:off x="9249590" y="6052651"/>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75" name="Shape 2675"/>
          <p:cNvSpPr/>
          <p:nvPr/>
        </p:nvSpPr>
        <p:spPr>
          <a:xfrm>
            <a:off x="10417685" y="6052651"/>
            <a:ext cx="304871" cy="558655"/>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76" name="Shape 2676"/>
          <p:cNvSpPr/>
          <p:nvPr/>
        </p:nvSpPr>
        <p:spPr>
          <a:xfrm>
            <a:off x="11433421" y="6052651"/>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77" name="Shape 2677"/>
          <p:cNvSpPr/>
          <p:nvPr/>
        </p:nvSpPr>
        <p:spPr>
          <a:xfrm>
            <a:off x="12576316" y="2853084"/>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78" name="Shape 2678"/>
          <p:cNvSpPr/>
          <p:nvPr/>
        </p:nvSpPr>
        <p:spPr>
          <a:xfrm>
            <a:off x="13617447"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79" name="Shape 2679"/>
          <p:cNvSpPr/>
          <p:nvPr/>
        </p:nvSpPr>
        <p:spPr>
          <a:xfrm>
            <a:off x="14683969" y="2878477"/>
            <a:ext cx="558655" cy="507865"/>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60" y="20448"/>
                  <a:pt x="982" y="18280"/>
                  <a:pt x="982" y="15605"/>
                </a:cubicBezTo>
                <a:cubicBezTo>
                  <a:pt x="982" y="12930"/>
                  <a:pt x="2960" y="10762"/>
                  <a:pt x="5400" y="10762"/>
                </a:cubicBezTo>
                <a:lnTo>
                  <a:pt x="16200" y="10762"/>
                </a:lnTo>
                <a:cubicBezTo>
                  <a:pt x="18640" y="10762"/>
                  <a:pt x="20618" y="12930"/>
                  <a:pt x="20618" y="15605"/>
                </a:cubicBezTo>
                <a:cubicBezTo>
                  <a:pt x="20618" y="18280"/>
                  <a:pt x="18640" y="20448"/>
                  <a:pt x="16200" y="20448"/>
                </a:cubicBezTo>
                <a:moveTo>
                  <a:pt x="16200" y="9686"/>
                </a:moveTo>
                <a:lnTo>
                  <a:pt x="11319" y="9686"/>
                </a:lnTo>
                <a:cubicBezTo>
                  <a:pt x="10837" y="8713"/>
                  <a:pt x="11227" y="8217"/>
                  <a:pt x="11943" y="7448"/>
                </a:cubicBezTo>
                <a:cubicBezTo>
                  <a:pt x="12528" y="6820"/>
                  <a:pt x="13255" y="6038"/>
                  <a:pt x="13255" y="4843"/>
                </a:cubicBezTo>
                <a:cubicBezTo>
                  <a:pt x="13255" y="1854"/>
                  <a:pt x="10169" y="128"/>
                  <a:pt x="10038" y="56"/>
                </a:cubicBezTo>
                <a:cubicBezTo>
                  <a:pt x="9796" y="-76"/>
                  <a:pt x="9501" y="32"/>
                  <a:pt x="9379" y="297"/>
                </a:cubicBezTo>
                <a:cubicBezTo>
                  <a:pt x="9258" y="562"/>
                  <a:pt x="9356" y="886"/>
                  <a:pt x="9598" y="1019"/>
                </a:cubicBezTo>
                <a:cubicBezTo>
                  <a:pt x="9625" y="1034"/>
                  <a:pt x="12273" y="2523"/>
                  <a:pt x="12273" y="4843"/>
                </a:cubicBezTo>
                <a:cubicBezTo>
                  <a:pt x="12273" y="5586"/>
                  <a:pt x="11779" y="6117"/>
                  <a:pt x="11255" y="6679"/>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5" y="19372"/>
                </a:cubicBezTo>
                <a:lnTo>
                  <a:pt x="12035"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3"/>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3"/>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80" name="Shape 2680"/>
          <p:cNvSpPr/>
          <p:nvPr/>
        </p:nvSpPr>
        <p:spPr>
          <a:xfrm>
            <a:off x="15750491"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81" name="Shape 2681"/>
          <p:cNvSpPr/>
          <p:nvPr/>
        </p:nvSpPr>
        <p:spPr>
          <a:xfrm>
            <a:off x="16817013"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82" name="Shape 2682"/>
          <p:cNvSpPr/>
          <p:nvPr/>
        </p:nvSpPr>
        <p:spPr>
          <a:xfrm>
            <a:off x="17883535"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83" name="Shape 2683"/>
          <p:cNvSpPr/>
          <p:nvPr/>
        </p:nvSpPr>
        <p:spPr>
          <a:xfrm>
            <a:off x="19026237" y="2853084"/>
            <a:ext cx="406290" cy="558583"/>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84" name="Shape 2684"/>
          <p:cNvSpPr/>
          <p:nvPr/>
        </p:nvSpPr>
        <p:spPr>
          <a:xfrm>
            <a:off x="20016580" y="2853083"/>
            <a:ext cx="558655" cy="559212"/>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85" name="Shape 2685"/>
          <p:cNvSpPr/>
          <p:nvPr/>
        </p:nvSpPr>
        <p:spPr>
          <a:xfrm>
            <a:off x="21083102"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86" name="Shape 2686"/>
          <p:cNvSpPr/>
          <p:nvPr/>
        </p:nvSpPr>
        <p:spPr>
          <a:xfrm>
            <a:off x="22149624"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87" name="Shape 2687"/>
          <p:cNvSpPr/>
          <p:nvPr/>
        </p:nvSpPr>
        <p:spPr>
          <a:xfrm>
            <a:off x="12550923"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88" name="Shape 2688"/>
          <p:cNvSpPr/>
          <p:nvPr/>
        </p:nvSpPr>
        <p:spPr>
          <a:xfrm>
            <a:off x="13617447"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89" name="Shape 2689"/>
          <p:cNvSpPr/>
          <p:nvPr/>
        </p:nvSpPr>
        <p:spPr>
          <a:xfrm>
            <a:off x="14683969"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90" name="Shape 2690"/>
          <p:cNvSpPr/>
          <p:nvPr/>
        </p:nvSpPr>
        <p:spPr>
          <a:xfrm>
            <a:off x="15750491" y="3944999"/>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91" name="Shape 2691"/>
          <p:cNvSpPr/>
          <p:nvPr/>
        </p:nvSpPr>
        <p:spPr>
          <a:xfrm>
            <a:off x="16943980" y="3919606"/>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92" name="Shape 2692"/>
          <p:cNvSpPr/>
          <p:nvPr/>
        </p:nvSpPr>
        <p:spPr>
          <a:xfrm>
            <a:off x="17934322" y="391960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93" name="Shape 2693"/>
          <p:cNvSpPr/>
          <p:nvPr/>
        </p:nvSpPr>
        <p:spPr>
          <a:xfrm>
            <a:off x="18950058"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6"/>
                  <a:pt x="12273" y="9327"/>
                </a:cubicBezTo>
                <a:cubicBezTo>
                  <a:pt x="12273" y="9599"/>
                  <a:pt x="12492" y="9818"/>
                  <a:pt x="12764" y="9818"/>
                </a:cubicBezTo>
                <a:cubicBezTo>
                  <a:pt x="13035" y="9818"/>
                  <a:pt x="13255" y="9599"/>
                  <a:pt x="13255" y="9327"/>
                </a:cubicBezTo>
                <a:cubicBezTo>
                  <a:pt x="13255" y="9056"/>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6"/>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0"/>
                  <a:pt x="14082" y="15709"/>
                  <a:pt x="15709" y="15709"/>
                </a:cubicBezTo>
                <a:cubicBezTo>
                  <a:pt x="17167" y="15709"/>
                  <a:pt x="18370" y="14646"/>
                  <a:pt x="18605" y="13255"/>
                </a:cubicBezTo>
                <a:lnTo>
                  <a:pt x="20618" y="13255"/>
                </a:lnTo>
                <a:lnTo>
                  <a:pt x="20618" y="18655"/>
                </a:lnTo>
                <a:lnTo>
                  <a:pt x="982" y="18655"/>
                </a:lnTo>
                <a:lnTo>
                  <a:pt x="982" y="13255"/>
                </a:lnTo>
                <a:lnTo>
                  <a:pt x="2995" y="13255"/>
                </a:lnTo>
                <a:cubicBezTo>
                  <a:pt x="3230" y="14646"/>
                  <a:pt x="4433" y="15709"/>
                  <a:pt x="5891" y="15709"/>
                </a:cubicBezTo>
                <a:cubicBezTo>
                  <a:pt x="7517" y="15709"/>
                  <a:pt x="8836" y="14390"/>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6"/>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59"/>
                  <a:pt x="19959" y="0"/>
                  <a:pt x="19145" y="0"/>
                </a:cubicBezTo>
                <a:cubicBezTo>
                  <a:pt x="18332" y="0"/>
                  <a:pt x="17673" y="659"/>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6"/>
                  <a:pt x="11071" y="8836"/>
                  <a:pt x="10800" y="8836"/>
                </a:cubicBezTo>
                <a:cubicBezTo>
                  <a:pt x="10529" y="8836"/>
                  <a:pt x="10309" y="9056"/>
                  <a:pt x="10309" y="9327"/>
                </a:cubicBezTo>
                <a:cubicBezTo>
                  <a:pt x="10309" y="9599"/>
                  <a:pt x="10529" y="9818"/>
                  <a:pt x="10800" y="9818"/>
                </a:cubicBezTo>
                <a:moveTo>
                  <a:pt x="9327" y="9327"/>
                </a:moveTo>
                <a:cubicBezTo>
                  <a:pt x="9327" y="9056"/>
                  <a:pt x="9108" y="8836"/>
                  <a:pt x="8836" y="8836"/>
                </a:cubicBezTo>
                <a:cubicBezTo>
                  <a:pt x="8565" y="8836"/>
                  <a:pt x="8345" y="9056"/>
                  <a:pt x="8345" y="9327"/>
                </a:cubicBezTo>
                <a:cubicBezTo>
                  <a:pt x="8345" y="9599"/>
                  <a:pt x="8565" y="9818"/>
                  <a:pt x="8836" y="9818"/>
                </a:cubicBezTo>
                <a:cubicBezTo>
                  <a:pt x="9108" y="9818"/>
                  <a:pt x="9327" y="9599"/>
                  <a:pt x="9327" y="93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94" name="Shape 2694"/>
          <p:cNvSpPr/>
          <p:nvPr/>
        </p:nvSpPr>
        <p:spPr>
          <a:xfrm>
            <a:off x="20016580"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3"/>
                  <a:pt x="13721" y="13745"/>
                </a:cubicBezTo>
                <a:lnTo>
                  <a:pt x="2970" y="13745"/>
                </a:lnTo>
                <a:cubicBezTo>
                  <a:pt x="3001" y="14083"/>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59"/>
                  <a:pt x="5231" y="0"/>
                  <a:pt x="4418" y="0"/>
                </a:cubicBezTo>
                <a:cubicBezTo>
                  <a:pt x="3605" y="0"/>
                  <a:pt x="2945" y="659"/>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7"/>
                  <a:pt x="12971" y="16064"/>
                  <a:pt x="13152" y="15709"/>
                </a:cubicBezTo>
                <a:lnTo>
                  <a:pt x="3539" y="15709"/>
                </a:lnTo>
                <a:cubicBezTo>
                  <a:pt x="3720" y="16064"/>
                  <a:pt x="3947" y="16387"/>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95" name="Shape 2695"/>
          <p:cNvSpPr/>
          <p:nvPr/>
        </p:nvSpPr>
        <p:spPr>
          <a:xfrm>
            <a:off x="21083102"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7"/>
                  <a:pt x="15490" y="14727"/>
                  <a:pt x="15218" y="14727"/>
                </a:cubicBezTo>
                <a:cubicBezTo>
                  <a:pt x="14947" y="14727"/>
                  <a:pt x="14727" y="14947"/>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4"/>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7"/>
                  <a:pt x="8023" y="14236"/>
                  <a:pt x="8836" y="14236"/>
                </a:cubicBezTo>
                <a:cubicBezTo>
                  <a:pt x="9072" y="14236"/>
                  <a:pt x="9293" y="14175"/>
                  <a:pt x="9491" y="14076"/>
                </a:cubicBezTo>
                <a:lnTo>
                  <a:pt x="8925" y="14938"/>
                </a:lnTo>
                <a:lnTo>
                  <a:pt x="8639" y="14741"/>
                </a:lnTo>
                <a:lnTo>
                  <a:pt x="7962" y="16664"/>
                </a:lnTo>
                <a:lnTo>
                  <a:pt x="8494" y="17043"/>
                </a:lnTo>
                <a:lnTo>
                  <a:pt x="8881" y="16700"/>
                </a:lnTo>
                <a:lnTo>
                  <a:pt x="10064" y="16936"/>
                </a:lnTo>
                <a:lnTo>
                  <a:pt x="9561" y="16099"/>
                </a:lnTo>
                <a:lnTo>
                  <a:pt x="10020" y="15694"/>
                </a:lnTo>
                <a:lnTo>
                  <a:pt x="9423" y="15282"/>
                </a:lnTo>
                <a:lnTo>
                  <a:pt x="9736" y="15491"/>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6"/>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8"/>
                  <a:pt x="14727" y="14275"/>
                  <a:pt x="14727" y="12764"/>
                </a:cubicBezTo>
                <a:cubicBezTo>
                  <a:pt x="14727" y="11536"/>
                  <a:pt x="14351" y="10398"/>
                  <a:pt x="13709" y="9453"/>
                </a:cubicBezTo>
                <a:lnTo>
                  <a:pt x="14764" y="7851"/>
                </a:lnTo>
                <a:cubicBezTo>
                  <a:pt x="15288" y="7832"/>
                  <a:pt x="15709" y="7402"/>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96" name="Shape 2696"/>
          <p:cNvSpPr/>
          <p:nvPr/>
        </p:nvSpPr>
        <p:spPr>
          <a:xfrm>
            <a:off x="22149624"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97" name="Shape 2697"/>
          <p:cNvSpPr/>
          <p:nvPr/>
        </p:nvSpPr>
        <p:spPr>
          <a:xfrm>
            <a:off x="12576316" y="4986128"/>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98" name="Shape 2698"/>
          <p:cNvSpPr/>
          <p:nvPr/>
        </p:nvSpPr>
        <p:spPr>
          <a:xfrm>
            <a:off x="13642840" y="4986128"/>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699" name="Shape 2699"/>
          <p:cNvSpPr/>
          <p:nvPr/>
        </p:nvSpPr>
        <p:spPr>
          <a:xfrm>
            <a:off x="14683969" y="5036915"/>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00" name="Shape 2700"/>
          <p:cNvSpPr/>
          <p:nvPr/>
        </p:nvSpPr>
        <p:spPr>
          <a:xfrm>
            <a:off x="15750491"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8"/>
                </a:lnTo>
                <a:cubicBezTo>
                  <a:pt x="15472" y="12512"/>
                  <a:pt x="15709" y="11684"/>
                  <a:pt x="15709" y="10800"/>
                </a:cubicBezTo>
                <a:cubicBezTo>
                  <a:pt x="15709" y="9192"/>
                  <a:pt x="14932" y="7768"/>
                  <a:pt x="13737" y="6873"/>
                </a:cubicBezTo>
                <a:lnTo>
                  <a:pt x="19796" y="6873"/>
                </a:lnTo>
                <a:cubicBezTo>
                  <a:pt x="20322" y="8076"/>
                  <a:pt x="20618" y="9403"/>
                  <a:pt x="20618" y="10800"/>
                </a:cubicBezTo>
                <a:cubicBezTo>
                  <a:pt x="20618" y="16221"/>
                  <a:pt x="16225" y="20615"/>
                  <a:pt x="10804" y="20618"/>
                </a:cubicBezTo>
                <a:moveTo>
                  <a:pt x="9708" y="20554"/>
                </a:moveTo>
                <a:cubicBezTo>
                  <a:pt x="4800" y="20010"/>
                  <a:pt x="982" y="15853"/>
                  <a:pt x="982" y="10800"/>
                </a:cubicBezTo>
                <a:cubicBezTo>
                  <a:pt x="982" y="9010"/>
                  <a:pt x="1468" y="7337"/>
                  <a:pt x="2305" y="5892"/>
                </a:cubicBezTo>
                <a:lnTo>
                  <a:pt x="6452" y="13076"/>
                </a:lnTo>
                <a:cubicBezTo>
                  <a:pt x="7273" y="14640"/>
                  <a:pt x="8911" y="15709"/>
                  <a:pt x="10800" y="15709"/>
                </a:cubicBezTo>
                <a:cubicBezTo>
                  <a:pt x="11487" y="15709"/>
                  <a:pt x="12141" y="15567"/>
                  <a:pt x="12734" y="15312"/>
                </a:cubicBezTo>
                <a:cubicBezTo>
                  <a:pt x="12734" y="15312"/>
                  <a:pt x="9708" y="20554"/>
                  <a:pt x="9708" y="20554"/>
                </a:cubicBezTo>
                <a:close/>
                <a:moveTo>
                  <a:pt x="7315" y="12607"/>
                </a:moveTo>
                <a:cubicBezTo>
                  <a:pt x="7034" y="12065"/>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60" y="12694"/>
                </a:cubicBezTo>
                <a:lnTo>
                  <a:pt x="7364" y="12691"/>
                </a:lnTo>
                <a:cubicBezTo>
                  <a:pt x="7364" y="12691"/>
                  <a:pt x="7315" y="12607"/>
                  <a:pt x="7315" y="12607"/>
                </a:cubicBezTo>
                <a:close/>
                <a:moveTo>
                  <a:pt x="10800" y="982"/>
                </a:moveTo>
                <a:cubicBezTo>
                  <a:pt x="14432" y="982"/>
                  <a:pt x="17596" y="2959"/>
                  <a:pt x="19294" y="5891"/>
                </a:cubicBezTo>
                <a:lnTo>
                  <a:pt x="10800" y="5891"/>
                </a:lnTo>
                <a:cubicBezTo>
                  <a:pt x="8290" y="5891"/>
                  <a:pt x="6223" y="7776"/>
                  <a:pt x="5930" y="10207"/>
                </a:cubicBezTo>
                <a:lnTo>
                  <a:pt x="2909" y="4975"/>
                </a:lnTo>
                <a:cubicBezTo>
                  <a:pt x="4697" y="2557"/>
                  <a:pt x="7561" y="982"/>
                  <a:pt x="10800" y="982"/>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01" name="Shape 2701"/>
          <p:cNvSpPr/>
          <p:nvPr/>
        </p:nvSpPr>
        <p:spPr>
          <a:xfrm>
            <a:off x="16817013" y="5125792"/>
            <a:ext cx="558655" cy="253935"/>
          </a:xfrm>
          <a:custGeom>
            <a:avLst/>
            <a:gdLst/>
            <a:ahLst/>
            <a:cxnLst>
              <a:cxn ang="0">
                <a:pos x="wd2" y="hd2"/>
              </a:cxn>
              <a:cxn ang="5400000">
                <a:pos x="wd2" y="hd2"/>
              </a:cxn>
              <a:cxn ang="10800000">
                <a:pos x="wd2" y="hd2"/>
              </a:cxn>
              <a:cxn ang="16200000">
                <a:pos x="wd2" y="hd2"/>
              </a:cxn>
            </a:cxnLst>
            <a:rect l="0" t="0" r="r" b="b"/>
            <a:pathLst>
              <a:path w="21600" h="21600" extrusionOk="0">
                <a:moveTo>
                  <a:pt x="16724" y="15100"/>
                </a:moveTo>
                <a:lnTo>
                  <a:pt x="17582" y="15100"/>
                </a:lnTo>
                <a:lnTo>
                  <a:pt x="17582" y="8844"/>
                </a:lnTo>
                <a:lnTo>
                  <a:pt x="16724" y="8844"/>
                </a:lnTo>
                <a:cubicBezTo>
                  <a:pt x="16724" y="8844"/>
                  <a:pt x="16724" y="15100"/>
                  <a:pt x="16724" y="15100"/>
                </a:cubicBezTo>
                <a:close/>
                <a:moveTo>
                  <a:pt x="13336" y="15100"/>
                </a:moveTo>
                <a:lnTo>
                  <a:pt x="14199" y="15100"/>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0"/>
                  <a:pt x="13336" y="15100"/>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1"/>
                </a:moveTo>
                <a:lnTo>
                  <a:pt x="5673" y="15121"/>
                </a:lnTo>
                <a:lnTo>
                  <a:pt x="5350" y="11399"/>
                </a:lnTo>
                <a:cubicBezTo>
                  <a:pt x="5276" y="10527"/>
                  <a:pt x="5214" y="9718"/>
                  <a:pt x="5169" y="8730"/>
                </a:cubicBezTo>
                <a:lnTo>
                  <a:pt x="5157" y="8730"/>
                </a:lnTo>
                <a:cubicBezTo>
                  <a:pt x="5090" y="9705"/>
                  <a:pt x="5028" y="10527"/>
                  <a:pt x="4937" y="11399"/>
                </a:cubicBezTo>
                <a:lnTo>
                  <a:pt x="4574" y="15121"/>
                </a:lnTo>
                <a:lnTo>
                  <a:pt x="3629" y="15121"/>
                </a:lnTo>
                <a:lnTo>
                  <a:pt x="2723" y="6471"/>
                </a:lnTo>
                <a:lnTo>
                  <a:pt x="3646" y="6471"/>
                </a:lnTo>
                <a:lnTo>
                  <a:pt x="3935" y="10039"/>
                </a:lnTo>
                <a:cubicBezTo>
                  <a:pt x="4020" y="11066"/>
                  <a:pt x="4099" y="12182"/>
                  <a:pt x="4161" y="13055"/>
                </a:cubicBezTo>
                <a:lnTo>
                  <a:pt x="4172" y="13055"/>
                </a:lnTo>
                <a:cubicBezTo>
                  <a:pt x="4235" y="12118"/>
                  <a:pt x="4325" y="11078"/>
                  <a:pt x="4422" y="10013"/>
                </a:cubicBezTo>
                <a:lnTo>
                  <a:pt x="4744" y="6471"/>
                </a:lnTo>
                <a:lnTo>
                  <a:pt x="5662" y="6471"/>
                </a:lnTo>
                <a:lnTo>
                  <a:pt x="5967" y="10117"/>
                </a:lnTo>
                <a:cubicBezTo>
                  <a:pt x="6052" y="11130"/>
                  <a:pt x="6114" y="12054"/>
                  <a:pt x="6171" y="13017"/>
                </a:cubicBezTo>
                <a:lnTo>
                  <a:pt x="6182" y="13017"/>
                </a:lnTo>
                <a:cubicBezTo>
                  <a:pt x="6239" y="12054"/>
                  <a:pt x="6324" y="11040"/>
                  <a:pt x="6403" y="10013"/>
                </a:cubicBezTo>
                <a:lnTo>
                  <a:pt x="6715" y="6471"/>
                </a:lnTo>
                <a:lnTo>
                  <a:pt x="7592" y="6471"/>
                </a:lnTo>
                <a:cubicBezTo>
                  <a:pt x="7592" y="6471"/>
                  <a:pt x="6607" y="15121"/>
                  <a:pt x="6607" y="15121"/>
                </a:cubicBezTo>
                <a:close/>
                <a:moveTo>
                  <a:pt x="8940" y="15121"/>
                </a:moveTo>
                <a:lnTo>
                  <a:pt x="8080" y="15121"/>
                </a:lnTo>
                <a:lnTo>
                  <a:pt x="8080" y="8845"/>
                </a:lnTo>
                <a:lnTo>
                  <a:pt x="8940" y="8845"/>
                </a:lnTo>
                <a:cubicBezTo>
                  <a:pt x="8940" y="8845"/>
                  <a:pt x="8940" y="15121"/>
                  <a:pt x="8940" y="15121"/>
                </a:cubicBezTo>
                <a:close/>
                <a:moveTo>
                  <a:pt x="8510" y="6111"/>
                </a:moveTo>
                <a:cubicBezTo>
                  <a:pt x="8788" y="6111"/>
                  <a:pt x="8963" y="6535"/>
                  <a:pt x="8969" y="7100"/>
                </a:cubicBezTo>
                <a:cubicBezTo>
                  <a:pt x="8969" y="7638"/>
                  <a:pt x="8788" y="8076"/>
                  <a:pt x="8505" y="8076"/>
                </a:cubicBezTo>
                <a:cubicBezTo>
                  <a:pt x="8233" y="8076"/>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02" name="Shape 2702"/>
          <p:cNvSpPr/>
          <p:nvPr/>
        </p:nvSpPr>
        <p:spPr>
          <a:xfrm>
            <a:off x="17883535" y="5011521"/>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09"/>
                  <a:pt x="12251" y="18900"/>
                  <a:pt x="13500" y="18900"/>
                </a:cubicBezTo>
                <a:cubicBezTo>
                  <a:pt x="14973" y="18900"/>
                  <a:pt x="16200" y="17820"/>
                  <a:pt x="16200" y="15660"/>
                </a:cubicBezTo>
                <a:cubicBezTo>
                  <a:pt x="16200" y="13500"/>
                  <a:pt x="14973" y="12420"/>
                  <a:pt x="13500" y="12420"/>
                </a:cubicBezTo>
                <a:cubicBezTo>
                  <a:pt x="12241" y="12420"/>
                  <a:pt x="10447" y="13973"/>
                  <a:pt x="9953" y="15120"/>
                </a:cubicBezTo>
                <a:lnTo>
                  <a:pt x="2014" y="15120"/>
                </a:lnTo>
                <a:cubicBezTo>
                  <a:pt x="1359" y="13817"/>
                  <a:pt x="982" y="12354"/>
                  <a:pt x="982" y="10800"/>
                </a:cubicBezTo>
                <a:cubicBezTo>
                  <a:pt x="982" y="9246"/>
                  <a:pt x="1359" y="7783"/>
                  <a:pt x="2014" y="6480"/>
                </a:cubicBezTo>
                <a:lnTo>
                  <a:pt x="9966" y="6480"/>
                </a:lnTo>
                <a:cubicBezTo>
                  <a:pt x="10478" y="7589"/>
                  <a:pt x="12252" y="9180"/>
                  <a:pt x="13500" y="9180"/>
                </a:cubicBezTo>
                <a:cubicBezTo>
                  <a:pt x="14973" y="9180"/>
                  <a:pt x="16200" y="8100"/>
                  <a:pt x="16200" y="5940"/>
                </a:cubicBezTo>
                <a:cubicBezTo>
                  <a:pt x="16200" y="3780"/>
                  <a:pt x="14973" y="2700"/>
                  <a:pt x="13500" y="2700"/>
                </a:cubicBezTo>
                <a:cubicBezTo>
                  <a:pt x="12241" y="2700"/>
                  <a:pt x="10447" y="4253"/>
                  <a:pt x="9953" y="5400"/>
                </a:cubicBezTo>
                <a:lnTo>
                  <a:pt x="2638" y="5400"/>
                </a:lnTo>
                <a:cubicBezTo>
                  <a:pt x="4399" y="2796"/>
                  <a:pt x="7396" y="1080"/>
                  <a:pt x="10800" y="1080"/>
                </a:cubicBezTo>
                <a:cubicBezTo>
                  <a:pt x="16038" y="1080"/>
                  <a:pt x="20306" y="5145"/>
                  <a:pt x="20590" y="10260"/>
                </a:cubicBezTo>
                <a:lnTo>
                  <a:pt x="10652" y="10260"/>
                </a:lnTo>
                <a:cubicBezTo>
                  <a:pt x="10140" y="9151"/>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03" name="Shape 2703"/>
          <p:cNvSpPr/>
          <p:nvPr/>
        </p:nvSpPr>
        <p:spPr>
          <a:xfrm>
            <a:off x="18975451" y="4986128"/>
            <a:ext cx="507869" cy="559232"/>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8"/>
                </a:cubicBezTo>
                <a:lnTo>
                  <a:pt x="16200" y="6386"/>
                </a:lnTo>
                <a:cubicBezTo>
                  <a:pt x="16200" y="6115"/>
                  <a:pt x="15958" y="5896"/>
                  <a:pt x="15660" y="5896"/>
                </a:cubicBezTo>
                <a:cubicBezTo>
                  <a:pt x="15362" y="5896"/>
                  <a:pt x="15120" y="6115"/>
                  <a:pt x="15120" y="6386"/>
                </a:cubicBezTo>
                <a:lnTo>
                  <a:pt x="15120" y="8348"/>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8"/>
                </a:lnTo>
                <a:cubicBezTo>
                  <a:pt x="18059" y="13289"/>
                  <a:pt x="15906" y="14245"/>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8"/>
                </a:moveTo>
                <a:cubicBezTo>
                  <a:pt x="11096" y="15678"/>
                  <a:pt x="11418" y="15668"/>
                  <a:pt x="11734" y="15653"/>
                </a:cubicBezTo>
                <a:cubicBezTo>
                  <a:pt x="11753" y="16291"/>
                  <a:pt x="11808" y="16967"/>
                  <a:pt x="11933" y="17666"/>
                </a:cubicBezTo>
                <a:lnTo>
                  <a:pt x="1080" y="17666"/>
                </a:lnTo>
                <a:lnTo>
                  <a:pt x="1080" y="3934"/>
                </a:lnTo>
                <a:lnTo>
                  <a:pt x="10689" y="3934"/>
                </a:lnTo>
                <a:cubicBezTo>
                  <a:pt x="9598" y="5921"/>
                  <a:pt x="8520" y="8577"/>
                  <a:pt x="8164" y="11742"/>
                </a:cubicBezTo>
                <a:lnTo>
                  <a:pt x="8103" y="12282"/>
                </a:lnTo>
                <a:lnTo>
                  <a:pt x="11993" y="12282"/>
                </a:lnTo>
                <a:cubicBezTo>
                  <a:pt x="11893" y="12823"/>
                  <a:pt x="11771" y="13665"/>
                  <a:pt x="11736" y="14669"/>
                </a:cubicBezTo>
                <a:cubicBezTo>
                  <a:pt x="11418" y="14686"/>
                  <a:pt x="11097" y="14697"/>
                  <a:pt x="10766" y="14697"/>
                </a:cubicBezTo>
                <a:cubicBezTo>
                  <a:pt x="6636" y="14697"/>
                  <a:pt x="3478" y="13292"/>
                  <a:pt x="3447" y="13278"/>
                </a:cubicBezTo>
                <a:lnTo>
                  <a:pt x="2965" y="14155"/>
                </a:lnTo>
                <a:cubicBezTo>
                  <a:pt x="3102" y="14218"/>
                  <a:pt x="6369" y="15678"/>
                  <a:pt x="10766" y="15678"/>
                </a:cubicBezTo>
                <a:moveTo>
                  <a:pt x="20520" y="2954"/>
                </a:moveTo>
                <a:lnTo>
                  <a:pt x="12519" y="2954"/>
                </a:lnTo>
                <a:cubicBezTo>
                  <a:pt x="13470" y="1490"/>
                  <a:pt x="14254" y="661"/>
                  <a:pt x="14273" y="641"/>
                </a:cubicBezTo>
                <a:lnTo>
                  <a:pt x="13456" y="0"/>
                </a:lnTo>
                <a:cubicBezTo>
                  <a:pt x="13366" y="95"/>
                  <a:pt x="12371" y="1151"/>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3"/>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8"/>
                </a:cubicBezTo>
                <a:lnTo>
                  <a:pt x="6480" y="6386"/>
                </a:lnTo>
                <a:cubicBezTo>
                  <a:pt x="6480" y="6115"/>
                  <a:pt x="6238" y="5896"/>
                  <a:pt x="5940" y="5896"/>
                </a:cubicBezTo>
                <a:cubicBezTo>
                  <a:pt x="5642" y="5896"/>
                  <a:pt x="5400" y="6115"/>
                  <a:pt x="5400" y="6386"/>
                </a:cubicBezTo>
                <a:lnTo>
                  <a:pt x="5400" y="8348"/>
                </a:lnTo>
                <a:cubicBezTo>
                  <a:pt x="5400" y="8619"/>
                  <a:pt x="5642" y="8839"/>
                  <a:pt x="5940" y="883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04" name="Shape 2704"/>
          <p:cNvSpPr/>
          <p:nvPr/>
        </p:nvSpPr>
        <p:spPr>
          <a:xfrm>
            <a:off x="20016580" y="4986128"/>
            <a:ext cx="558655" cy="55864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05" name="Shape 2705"/>
          <p:cNvSpPr/>
          <p:nvPr/>
        </p:nvSpPr>
        <p:spPr>
          <a:xfrm>
            <a:off x="21083101" y="4986128"/>
            <a:ext cx="558520" cy="559064"/>
          </a:xfrm>
          <a:custGeom>
            <a:avLst/>
            <a:gdLst/>
            <a:ahLst/>
            <a:cxnLst>
              <a:cxn ang="0">
                <a:pos x="wd2" y="hd2"/>
              </a:cxn>
              <a:cxn ang="5400000">
                <a:pos x="wd2" y="hd2"/>
              </a:cxn>
              <a:cxn ang="10800000">
                <a:pos x="wd2" y="hd2"/>
              </a:cxn>
              <a:cxn ang="16200000">
                <a:pos x="wd2" y="hd2"/>
              </a:cxn>
            </a:cxnLst>
            <a:rect l="0" t="0" r="r" b="b"/>
            <a:pathLst>
              <a:path w="21600" h="21600" extrusionOk="0">
                <a:moveTo>
                  <a:pt x="982" y="3820"/>
                </a:moveTo>
                <a:lnTo>
                  <a:pt x="7853" y="2877"/>
                </a:lnTo>
                <a:lnTo>
                  <a:pt x="7853" y="8838"/>
                </a:lnTo>
                <a:lnTo>
                  <a:pt x="982" y="8838"/>
                </a:lnTo>
                <a:cubicBezTo>
                  <a:pt x="982" y="8838"/>
                  <a:pt x="982" y="3820"/>
                  <a:pt x="982" y="3820"/>
                </a:cubicBezTo>
                <a:close/>
                <a:moveTo>
                  <a:pt x="0" y="9819"/>
                </a:moveTo>
                <a:lnTo>
                  <a:pt x="8835" y="9819"/>
                </a:lnTo>
                <a:lnTo>
                  <a:pt x="8835" y="1752"/>
                </a:lnTo>
                <a:lnTo>
                  <a:pt x="0" y="2964"/>
                </a:lnTo>
                <a:cubicBezTo>
                  <a:pt x="0" y="2964"/>
                  <a:pt x="0" y="9819"/>
                  <a:pt x="0" y="9819"/>
                </a:cubicBezTo>
                <a:close/>
                <a:moveTo>
                  <a:pt x="20618" y="8838"/>
                </a:moveTo>
                <a:lnTo>
                  <a:pt x="11771" y="8838"/>
                </a:lnTo>
                <a:lnTo>
                  <a:pt x="11771" y="2339"/>
                </a:lnTo>
                <a:lnTo>
                  <a:pt x="20618" y="1125"/>
                </a:lnTo>
                <a:cubicBezTo>
                  <a:pt x="20618" y="1125"/>
                  <a:pt x="20618" y="8838"/>
                  <a:pt x="20618" y="8838"/>
                </a:cubicBezTo>
                <a:close/>
                <a:moveTo>
                  <a:pt x="10789" y="1484"/>
                </a:moveTo>
                <a:lnTo>
                  <a:pt x="10789" y="9819"/>
                </a:lnTo>
                <a:lnTo>
                  <a:pt x="21600" y="9819"/>
                </a:lnTo>
                <a:lnTo>
                  <a:pt x="21600" y="0"/>
                </a:lnTo>
                <a:cubicBezTo>
                  <a:pt x="21600" y="0"/>
                  <a:pt x="10789" y="1484"/>
                  <a:pt x="10789" y="1484"/>
                </a:cubicBezTo>
                <a:close/>
                <a:moveTo>
                  <a:pt x="982" y="12763"/>
                </a:moveTo>
                <a:lnTo>
                  <a:pt x="7853" y="12763"/>
                </a:lnTo>
                <a:lnTo>
                  <a:pt x="7853" y="18722"/>
                </a:lnTo>
                <a:lnTo>
                  <a:pt x="982" y="17780"/>
                </a:lnTo>
                <a:cubicBezTo>
                  <a:pt x="982" y="17780"/>
                  <a:pt x="982" y="12763"/>
                  <a:pt x="982" y="12763"/>
                </a:cubicBezTo>
                <a:close/>
                <a:moveTo>
                  <a:pt x="0" y="18635"/>
                </a:moveTo>
                <a:lnTo>
                  <a:pt x="8835" y="19848"/>
                </a:lnTo>
                <a:lnTo>
                  <a:pt x="8835" y="11782"/>
                </a:lnTo>
                <a:lnTo>
                  <a:pt x="0" y="11782"/>
                </a:lnTo>
                <a:cubicBezTo>
                  <a:pt x="0" y="11782"/>
                  <a:pt x="0" y="18635"/>
                  <a:pt x="0" y="18635"/>
                </a:cubicBezTo>
                <a:close/>
                <a:moveTo>
                  <a:pt x="11771" y="12763"/>
                </a:moveTo>
                <a:lnTo>
                  <a:pt x="20618" y="12763"/>
                </a:lnTo>
                <a:lnTo>
                  <a:pt x="20618" y="20475"/>
                </a:lnTo>
                <a:lnTo>
                  <a:pt x="11771" y="19261"/>
                </a:lnTo>
                <a:cubicBezTo>
                  <a:pt x="11771" y="19261"/>
                  <a:pt x="11771" y="12763"/>
                  <a:pt x="11771" y="12763"/>
                </a:cubicBezTo>
                <a:close/>
                <a:moveTo>
                  <a:pt x="10789" y="20116"/>
                </a:moveTo>
                <a:lnTo>
                  <a:pt x="21600" y="21600"/>
                </a:lnTo>
                <a:lnTo>
                  <a:pt x="21600" y="11782"/>
                </a:lnTo>
                <a:lnTo>
                  <a:pt x="10789" y="11782"/>
                </a:lnTo>
                <a:cubicBezTo>
                  <a:pt x="10789" y="11782"/>
                  <a:pt x="10789" y="20116"/>
                  <a:pt x="10789" y="2011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06" name="Shape 2706"/>
          <p:cNvSpPr/>
          <p:nvPr/>
        </p:nvSpPr>
        <p:spPr>
          <a:xfrm>
            <a:off x="22225804" y="4986128"/>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6"/>
                  <a:pt x="19948" y="14236"/>
                  <a:pt x="19575" y="14236"/>
                </a:cubicBezTo>
                <a:cubicBezTo>
                  <a:pt x="19202" y="14236"/>
                  <a:pt x="18900" y="14016"/>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6"/>
                  <a:pt x="2398" y="14236"/>
                  <a:pt x="2025" y="14236"/>
                </a:cubicBezTo>
                <a:cubicBezTo>
                  <a:pt x="1652" y="14236"/>
                  <a:pt x="1350" y="14016"/>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2"/>
                  <a:pt x="16200" y="491"/>
                </a:cubicBezTo>
                <a:cubicBezTo>
                  <a:pt x="16200" y="220"/>
                  <a:pt x="15898" y="0"/>
                  <a:pt x="15525" y="0"/>
                </a:cubicBezTo>
                <a:cubicBezTo>
                  <a:pt x="15291" y="0"/>
                  <a:pt x="15095" y="93"/>
                  <a:pt x="14974" y="223"/>
                </a:cubicBezTo>
                <a:lnTo>
                  <a:pt x="14963" y="219"/>
                </a:lnTo>
                <a:lnTo>
                  <a:pt x="13915" y="1362"/>
                </a:lnTo>
                <a:cubicBezTo>
                  <a:pt x="12956" y="1119"/>
                  <a:pt x="11905" y="982"/>
                  <a:pt x="10800" y="982"/>
                </a:cubicBezTo>
                <a:cubicBezTo>
                  <a:pt x="9695" y="982"/>
                  <a:pt x="8644" y="1119"/>
                  <a:pt x="7685" y="1362"/>
                </a:cubicBezTo>
                <a:lnTo>
                  <a:pt x="6637" y="219"/>
                </a:lnTo>
                <a:lnTo>
                  <a:pt x="6626" y="223"/>
                </a:lnTo>
                <a:cubicBezTo>
                  <a:pt x="6505" y="93"/>
                  <a:pt x="6309" y="0"/>
                  <a:pt x="6075" y="0"/>
                </a:cubicBezTo>
                <a:cubicBezTo>
                  <a:pt x="5702" y="0"/>
                  <a:pt x="5400" y="220"/>
                  <a:pt x="5400" y="491"/>
                </a:cubicBezTo>
                <a:cubicBezTo>
                  <a:pt x="5400" y="592"/>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6"/>
                  <a:pt x="12150" y="3927"/>
                </a:cubicBezTo>
                <a:cubicBezTo>
                  <a:pt x="12150" y="4199"/>
                  <a:pt x="12452" y="4418"/>
                  <a:pt x="12825" y="4418"/>
                </a:cubicBezTo>
                <a:cubicBezTo>
                  <a:pt x="13198" y="4418"/>
                  <a:pt x="13500" y="4199"/>
                  <a:pt x="13500" y="3927"/>
                </a:cubicBezTo>
                <a:cubicBezTo>
                  <a:pt x="13500" y="3656"/>
                  <a:pt x="13198" y="3436"/>
                  <a:pt x="12825" y="3436"/>
                </a:cubicBezTo>
                <a:moveTo>
                  <a:pt x="8775" y="3436"/>
                </a:moveTo>
                <a:cubicBezTo>
                  <a:pt x="8402" y="3436"/>
                  <a:pt x="8100" y="3656"/>
                  <a:pt x="8100" y="3927"/>
                </a:cubicBezTo>
                <a:cubicBezTo>
                  <a:pt x="8100" y="4199"/>
                  <a:pt x="8402" y="4418"/>
                  <a:pt x="8775" y="4418"/>
                </a:cubicBezTo>
                <a:cubicBezTo>
                  <a:pt x="9148" y="4418"/>
                  <a:pt x="9450" y="4199"/>
                  <a:pt x="9450" y="3927"/>
                </a:cubicBezTo>
                <a:cubicBezTo>
                  <a:pt x="9450" y="3656"/>
                  <a:pt x="9148" y="3436"/>
                  <a:pt x="8775" y="34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08" name="Shape 2708"/>
          <p:cNvSpPr/>
          <p:nvPr/>
        </p:nvSpPr>
        <p:spPr>
          <a:xfrm>
            <a:off x="1758542"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09" name="Shape 2709"/>
          <p:cNvSpPr/>
          <p:nvPr/>
        </p:nvSpPr>
        <p:spPr>
          <a:xfrm>
            <a:off x="2825064"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10" name="Shape 2710"/>
          <p:cNvSpPr/>
          <p:nvPr/>
        </p:nvSpPr>
        <p:spPr>
          <a:xfrm>
            <a:off x="3891586"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11" name="Shape 2711"/>
          <p:cNvSpPr/>
          <p:nvPr/>
        </p:nvSpPr>
        <p:spPr>
          <a:xfrm>
            <a:off x="4958108"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12" name="Shape 2712"/>
          <p:cNvSpPr/>
          <p:nvPr/>
        </p:nvSpPr>
        <p:spPr>
          <a:xfrm>
            <a:off x="6024630"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13" name="Shape 2713"/>
          <p:cNvSpPr/>
          <p:nvPr/>
        </p:nvSpPr>
        <p:spPr>
          <a:xfrm>
            <a:off x="7091153"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14" name="Shape 2714"/>
          <p:cNvSpPr/>
          <p:nvPr/>
        </p:nvSpPr>
        <p:spPr>
          <a:xfrm>
            <a:off x="8157675"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15" name="Shape 2715"/>
          <p:cNvSpPr/>
          <p:nvPr/>
        </p:nvSpPr>
        <p:spPr>
          <a:xfrm>
            <a:off x="9224197"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16" name="Shape 2716"/>
          <p:cNvSpPr/>
          <p:nvPr/>
        </p:nvSpPr>
        <p:spPr>
          <a:xfrm>
            <a:off x="10290719"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17" name="Shape 2717"/>
          <p:cNvSpPr/>
          <p:nvPr/>
        </p:nvSpPr>
        <p:spPr>
          <a:xfrm>
            <a:off x="11357241"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18" name="Shape 2718"/>
          <p:cNvSpPr/>
          <p:nvPr/>
        </p:nvSpPr>
        <p:spPr>
          <a:xfrm>
            <a:off x="1758542"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19" name="Shape 2719"/>
          <p:cNvSpPr/>
          <p:nvPr/>
        </p:nvSpPr>
        <p:spPr>
          <a:xfrm>
            <a:off x="2825063" y="9278448"/>
            <a:ext cx="556423" cy="55751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20" name="Shape 2720"/>
          <p:cNvSpPr/>
          <p:nvPr/>
        </p:nvSpPr>
        <p:spPr>
          <a:xfrm>
            <a:off x="3891585" y="9278448"/>
            <a:ext cx="556423" cy="55751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21" name="Shape 2721"/>
          <p:cNvSpPr/>
          <p:nvPr/>
        </p:nvSpPr>
        <p:spPr>
          <a:xfrm>
            <a:off x="4958108" y="9278448"/>
            <a:ext cx="556423" cy="55751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22" name="Shape 2722"/>
          <p:cNvSpPr/>
          <p:nvPr/>
        </p:nvSpPr>
        <p:spPr>
          <a:xfrm>
            <a:off x="6024630" y="9278448"/>
            <a:ext cx="556411" cy="557516"/>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23" name="Shape 2723"/>
          <p:cNvSpPr/>
          <p:nvPr/>
        </p:nvSpPr>
        <p:spPr>
          <a:xfrm>
            <a:off x="7091153"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24" name="Shape 2724"/>
          <p:cNvSpPr/>
          <p:nvPr/>
        </p:nvSpPr>
        <p:spPr>
          <a:xfrm>
            <a:off x="8157675"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1782"/>
                </a:lnTo>
                <a:lnTo>
                  <a:pt x="15709" y="11782"/>
                </a:lnTo>
                <a:cubicBezTo>
                  <a:pt x="15709" y="11782"/>
                  <a:pt x="15709" y="15709"/>
                  <a:pt x="15709" y="15709"/>
                </a:cubicBezTo>
                <a:close/>
                <a:moveTo>
                  <a:pt x="16691" y="10800"/>
                </a:moveTo>
                <a:lnTo>
                  <a:pt x="4909" y="10800"/>
                </a:lnTo>
                <a:lnTo>
                  <a:pt x="4909" y="16691"/>
                </a:lnTo>
                <a:lnTo>
                  <a:pt x="16691" y="16691"/>
                </a:lnTo>
                <a:cubicBezTo>
                  <a:pt x="16691" y="16691"/>
                  <a:pt x="16691" y="10800"/>
                  <a:pt x="16691" y="10800"/>
                </a:cubicBezTo>
                <a:close/>
                <a:moveTo>
                  <a:pt x="11782" y="13745"/>
                </a:moveTo>
                <a:lnTo>
                  <a:pt x="9818" y="13745"/>
                </a:lnTo>
                <a:lnTo>
                  <a:pt x="9818" y="14727"/>
                </a:lnTo>
                <a:lnTo>
                  <a:pt x="11782" y="14727"/>
                </a:lnTo>
                <a:cubicBezTo>
                  <a:pt x="11782" y="14727"/>
                  <a:pt x="11782" y="13745"/>
                  <a:pt x="11782" y="13745"/>
                </a:cubicBezTo>
                <a:close/>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1782" y="5891"/>
                </a:moveTo>
                <a:lnTo>
                  <a:pt x="9818" y="5891"/>
                </a:lnTo>
                <a:lnTo>
                  <a:pt x="9818" y="6873"/>
                </a:lnTo>
                <a:lnTo>
                  <a:pt x="11782" y="6873"/>
                </a:lnTo>
                <a:cubicBezTo>
                  <a:pt x="11782" y="6873"/>
                  <a:pt x="11782" y="5891"/>
                  <a:pt x="11782" y="5891"/>
                </a:cubicBezTo>
                <a:close/>
                <a:moveTo>
                  <a:pt x="15709" y="7855"/>
                </a:moveTo>
                <a:lnTo>
                  <a:pt x="5891" y="7855"/>
                </a:lnTo>
                <a:lnTo>
                  <a:pt x="5891" y="3927"/>
                </a:lnTo>
                <a:lnTo>
                  <a:pt x="15709" y="3927"/>
                </a:lnTo>
                <a:cubicBezTo>
                  <a:pt x="15709" y="3927"/>
                  <a:pt x="15709" y="7855"/>
                  <a:pt x="15709" y="7855"/>
                </a:cubicBezTo>
                <a:close/>
                <a:moveTo>
                  <a:pt x="16691" y="2945"/>
                </a:moveTo>
                <a:lnTo>
                  <a:pt x="4909" y="2945"/>
                </a:lnTo>
                <a:lnTo>
                  <a:pt x="4909" y="8836"/>
                </a:lnTo>
                <a:lnTo>
                  <a:pt x="16691" y="8836"/>
                </a:lnTo>
                <a:cubicBezTo>
                  <a:pt x="16691" y="8836"/>
                  <a:pt x="16691" y="2945"/>
                  <a:pt x="16691"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25" name="Shape 2725"/>
          <p:cNvSpPr/>
          <p:nvPr/>
        </p:nvSpPr>
        <p:spPr>
          <a:xfrm>
            <a:off x="9224197"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5709" y="10800"/>
                </a:moveTo>
                <a:lnTo>
                  <a:pt x="11782" y="10800"/>
                </a:lnTo>
                <a:lnTo>
                  <a:pt x="11782" y="9818"/>
                </a:lnTo>
                <a:lnTo>
                  <a:pt x="9818" y="9818"/>
                </a:lnTo>
                <a:lnTo>
                  <a:pt x="9818" y="10800"/>
                </a:lnTo>
                <a:lnTo>
                  <a:pt x="5891" y="10800"/>
                </a:lnTo>
                <a:lnTo>
                  <a:pt x="5891" y="8836"/>
                </a:lnTo>
                <a:lnTo>
                  <a:pt x="15709" y="8836"/>
                </a:lnTo>
                <a:cubicBezTo>
                  <a:pt x="15709" y="8836"/>
                  <a:pt x="15709" y="10800"/>
                  <a:pt x="15709" y="10800"/>
                </a:cubicBezTo>
                <a:close/>
                <a:moveTo>
                  <a:pt x="16691" y="7855"/>
                </a:moveTo>
                <a:lnTo>
                  <a:pt x="4909" y="7855"/>
                </a:lnTo>
                <a:lnTo>
                  <a:pt x="4909" y="11782"/>
                </a:lnTo>
                <a:lnTo>
                  <a:pt x="16691" y="11782"/>
                </a:lnTo>
                <a:cubicBezTo>
                  <a:pt x="16691" y="11782"/>
                  <a:pt x="16691" y="7855"/>
                  <a:pt x="16691" y="7855"/>
                </a:cubicBezTo>
                <a:close/>
                <a:moveTo>
                  <a:pt x="15709" y="15709"/>
                </a:moveTo>
                <a:lnTo>
                  <a:pt x="11782" y="15709"/>
                </a:lnTo>
                <a:lnTo>
                  <a:pt x="11782" y="14727"/>
                </a:lnTo>
                <a:lnTo>
                  <a:pt x="9818" y="14727"/>
                </a:lnTo>
                <a:lnTo>
                  <a:pt x="9818" y="15709"/>
                </a:lnTo>
                <a:lnTo>
                  <a:pt x="5891" y="15709"/>
                </a:lnTo>
                <a:lnTo>
                  <a:pt x="5891" y="13745"/>
                </a:lnTo>
                <a:lnTo>
                  <a:pt x="15709" y="13745"/>
                </a:lnTo>
                <a:cubicBezTo>
                  <a:pt x="15709" y="13745"/>
                  <a:pt x="15709" y="15709"/>
                  <a:pt x="15709" y="15709"/>
                </a:cubicBezTo>
                <a:close/>
                <a:moveTo>
                  <a:pt x="16691" y="12764"/>
                </a:moveTo>
                <a:lnTo>
                  <a:pt x="4909" y="12764"/>
                </a:lnTo>
                <a:lnTo>
                  <a:pt x="4909" y="16691"/>
                </a:lnTo>
                <a:lnTo>
                  <a:pt x="16691" y="16691"/>
                </a:lnTo>
                <a:cubicBezTo>
                  <a:pt x="16691" y="16691"/>
                  <a:pt x="16691" y="12764"/>
                  <a:pt x="16691" y="12764"/>
                </a:cubicBezTo>
                <a:close/>
                <a:moveTo>
                  <a:pt x="15709" y="5891"/>
                </a:moveTo>
                <a:lnTo>
                  <a:pt x="11782" y="5891"/>
                </a:lnTo>
                <a:lnTo>
                  <a:pt x="11782" y="4909"/>
                </a:lnTo>
                <a:lnTo>
                  <a:pt x="9818" y="4909"/>
                </a:lnTo>
                <a:lnTo>
                  <a:pt x="9818" y="5891"/>
                </a:lnTo>
                <a:lnTo>
                  <a:pt x="5891" y="5891"/>
                </a:lnTo>
                <a:lnTo>
                  <a:pt x="5891" y="3927"/>
                </a:lnTo>
                <a:lnTo>
                  <a:pt x="15709" y="3927"/>
                </a:lnTo>
                <a:cubicBezTo>
                  <a:pt x="15709" y="3927"/>
                  <a:pt x="15709" y="5891"/>
                  <a:pt x="15709" y="5891"/>
                </a:cubicBezTo>
                <a:close/>
                <a:moveTo>
                  <a:pt x="16691" y="2945"/>
                </a:moveTo>
                <a:lnTo>
                  <a:pt x="4909" y="2945"/>
                </a:lnTo>
                <a:lnTo>
                  <a:pt x="4909" y="6873"/>
                </a:lnTo>
                <a:lnTo>
                  <a:pt x="16691" y="6873"/>
                </a:lnTo>
                <a:cubicBezTo>
                  <a:pt x="16691" y="6873"/>
                  <a:pt x="16691" y="2945"/>
                  <a:pt x="16691"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26" name="Shape 2726"/>
          <p:cNvSpPr/>
          <p:nvPr/>
        </p:nvSpPr>
        <p:spPr>
          <a:xfrm>
            <a:off x="10341506" y="9278448"/>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4800" y="13745"/>
                </a:moveTo>
                <a:lnTo>
                  <a:pt x="16800" y="13745"/>
                </a:lnTo>
                <a:lnTo>
                  <a:pt x="16800" y="17673"/>
                </a:lnTo>
                <a:lnTo>
                  <a:pt x="4800" y="17673"/>
                </a:lnTo>
                <a:cubicBezTo>
                  <a:pt x="4800" y="17673"/>
                  <a:pt x="4800" y="13745"/>
                  <a:pt x="4800" y="13745"/>
                </a:cubicBezTo>
                <a:close/>
                <a:moveTo>
                  <a:pt x="4800" y="8836"/>
                </a:moveTo>
                <a:lnTo>
                  <a:pt x="16800" y="8836"/>
                </a:lnTo>
                <a:lnTo>
                  <a:pt x="16800" y="12764"/>
                </a:lnTo>
                <a:lnTo>
                  <a:pt x="4800" y="12764"/>
                </a:lnTo>
                <a:cubicBezTo>
                  <a:pt x="4800" y="12764"/>
                  <a:pt x="4800" y="8836"/>
                  <a:pt x="4800" y="8836"/>
                </a:cubicBezTo>
                <a:close/>
                <a:moveTo>
                  <a:pt x="4800" y="3927"/>
                </a:moveTo>
                <a:lnTo>
                  <a:pt x="16800" y="3927"/>
                </a:lnTo>
                <a:lnTo>
                  <a:pt x="16800" y="7855"/>
                </a:lnTo>
                <a:lnTo>
                  <a:pt x="4800" y="7855"/>
                </a:lnTo>
                <a:cubicBezTo>
                  <a:pt x="4800" y="7855"/>
                  <a:pt x="4800" y="3927"/>
                  <a:pt x="4800" y="3927"/>
                </a:cubicBezTo>
                <a:close/>
                <a:moveTo>
                  <a:pt x="3600" y="18655"/>
                </a:moveTo>
                <a:lnTo>
                  <a:pt x="18000" y="18655"/>
                </a:lnTo>
                <a:lnTo>
                  <a:pt x="18000" y="2945"/>
                </a:lnTo>
                <a:lnTo>
                  <a:pt x="3600" y="2945"/>
                </a:lnTo>
                <a:cubicBezTo>
                  <a:pt x="3600" y="2945"/>
                  <a:pt x="3600" y="18655"/>
                  <a:pt x="3600" y="18655"/>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9600" y="16691"/>
                </a:moveTo>
                <a:lnTo>
                  <a:pt x="12000" y="16691"/>
                </a:lnTo>
                <a:lnTo>
                  <a:pt x="12000" y="15709"/>
                </a:lnTo>
                <a:lnTo>
                  <a:pt x="9600" y="15709"/>
                </a:lnTo>
                <a:cubicBezTo>
                  <a:pt x="9600" y="15709"/>
                  <a:pt x="9600" y="16691"/>
                  <a:pt x="9600" y="16691"/>
                </a:cubicBezTo>
                <a:close/>
                <a:moveTo>
                  <a:pt x="9600" y="6873"/>
                </a:moveTo>
                <a:lnTo>
                  <a:pt x="12000" y="6873"/>
                </a:lnTo>
                <a:lnTo>
                  <a:pt x="12000" y="5891"/>
                </a:lnTo>
                <a:lnTo>
                  <a:pt x="9600" y="5891"/>
                </a:lnTo>
                <a:cubicBezTo>
                  <a:pt x="9600" y="5891"/>
                  <a:pt x="9600" y="6873"/>
                  <a:pt x="9600" y="6873"/>
                </a:cubicBezTo>
                <a:close/>
                <a:moveTo>
                  <a:pt x="9600" y="11782"/>
                </a:moveTo>
                <a:lnTo>
                  <a:pt x="12000" y="11782"/>
                </a:lnTo>
                <a:lnTo>
                  <a:pt x="12000" y="10800"/>
                </a:lnTo>
                <a:lnTo>
                  <a:pt x="9600" y="10800"/>
                </a:lnTo>
                <a:cubicBezTo>
                  <a:pt x="9600" y="10800"/>
                  <a:pt x="9600" y="11782"/>
                  <a:pt x="9600" y="1178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27" name="Shape 2727"/>
          <p:cNvSpPr/>
          <p:nvPr/>
        </p:nvSpPr>
        <p:spPr>
          <a:xfrm>
            <a:off x="11357241"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28" name="Shape 2728"/>
          <p:cNvSpPr/>
          <p:nvPr/>
        </p:nvSpPr>
        <p:spPr>
          <a:xfrm>
            <a:off x="1758542"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29" name="Shape 2729"/>
          <p:cNvSpPr/>
          <p:nvPr/>
        </p:nvSpPr>
        <p:spPr>
          <a:xfrm>
            <a:off x="2825064"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30" name="Shape 2730"/>
          <p:cNvSpPr/>
          <p:nvPr/>
        </p:nvSpPr>
        <p:spPr>
          <a:xfrm>
            <a:off x="3891586"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31" name="Shape 2731"/>
          <p:cNvSpPr/>
          <p:nvPr/>
        </p:nvSpPr>
        <p:spPr>
          <a:xfrm>
            <a:off x="4958108" y="10370362"/>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32" name="Shape 2732"/>
          <p:cNvSpPr/>
          <p:nvPr/>
        </p:nvSpPr>
        <p:spPr>
          <a:xfrm>
            <a:off x="6024630" y="10497329"/>
            <a:ext cx="558655" cy="253935"/>
          </a:xfrm>
          <a:custGeom>
            <a:avLst/>
            <a:gdLst/>
            <a:ahLst/>
            <a:cxnLst>
              <a:cxn ang="0">
                <a:pos x="wd2" y="hd2"/>
              </a:cxn>
              <a:cxn ang="5400000">
                <a:pos x="wd2" y="hd2"/>
              </a:cxn>
              <a:cxn ang="10800000">
                <a:pos x="wd2" y="hd2"/>
              </a:cxn>
              <a:cxn ang="16200000">
                <a:pos x="wd2" y="hd2"/>
              </a:cxn>
            </a:cxnLst>
            <a:rect l="0" t="0" r="r" b="b"/>
            <a:pathLst>
              <a:path w="21600" h="21600" extrusionOk="0">
                <a:moveTo>
                  <a:pt x="19236" y="19413"/>
                </a:moveTo>
                <a:lnTo>
                  <a:pt x="13945" y="13593"/>
                </a:lnTo>
                <a:cubicBezTo>
                  <a:pt x="14130" y="12747"/>
                  <a:pt x="14236" y="11802"/>
                  <a:pt x="14236" y="10800"/>
                </a:cubicBezTo>
                <a:cubicBezTo>
                  <a:pt x="14236" y="9799"/>
                  <a:pt x="14130" y="8854"/>
                  <a:pt x="13945" y="8007"/>
                </a:cubicBezTo>
                <a:lnTo>
                  <a:pt x="19236" y="2187"/>
                </a:lnTo>
                <a:cubicBezTo>
                  <a:pt x="20007" y="2465"/>
                  <a:pt x="20618" y="6209"/>
                  <a:pt x="20618" y="10800"/>
                </a:cubicBezTo>
                <a:cubicBezTo>
                  <a:pt x="20618" y="15392"/>
                  <a:pt x="20007" y="19136"/>
                  <a:pt x="19236" y="19413"/>
                </a:cubicBezTo>
                <a:moveTo>
                  <a:pt x="11291" y="15120"/>
                </a:moveTo>
                <a:lnTo>
                  <a:pt x="10309" y="15120"/>
                </a:lnTo>
                <a:cubicBezTo>
                  <a:pt x="9225" y="15120"/>
                  <a:pt x="8345" y="13186"/>
                  <a:pt x="8345" y="10800"/>
                </a:cubicBezTo>
                <a:cubicBezTo>
                  <a:pt x="8345" y="8414"/>
                  <a:pt x="9225" y="6480"/>
                  <a:pt x="10309" y="6480"/>
                </a:cubicBezTo>
                <a:lnTo>
                  <a:pt x="11291" y="6480"/>
                </a:lnTo>
                <a:cubicBezTo>
                  <a:pt x="12375" y="6480"/>
                  <a:pt x="13255" y="8414"/>
                  <a:pt x="13255" y="10800"/>
                </a:cubicBezTo>
                <a:cubicBezTo>
                  <a:pt x="13255" y="13186"/>
                  <a:pt x="12375" y="15120"/>
                  <a:pt x="11291" y="15120"/>
                </a:cubicBezTo>
                <a:moveTo>
                  <a:pt x="7654" y="13593"/>
                </a:moveTo>
                <a:lnTo>
                  <a:pt x="2363" y="19413"/>
                </a:lnTo>
                <a:cubicBezTo>
                  <a:pt x="1593" y="19135"/>
                  <a:pt x="982" y="15391"/>
                  <a:pt x="982" y="10800"/>
                </a:cubicBezTo>
                <a:cubicBezTo>
                  <a:pt x="982" y="6209"/>
                  <a:pt x="1593" y="2465"/>
                  <a:pt x="2363" y="2187"/>
                </a:cubicBezTo>
                <a:lnTo>
                  <a:pt x="7654" y="8007"/>
                </a:lnTo>
                <a:cubicBezTo>
                  <a:pt x="7470" y="8854"/>
                  <a:pt x="7364" y="9799"/>
                  <a:pt x="7364" y="10800"/>
                </a:cubicBezTo>
                <a:cubicBezTo>
                  <a:pt x="7364" y="11802"/>
                  <a:pt x="7470" y="12747"/>
                  <a:pt x="7654" y="13593"/>
                </a:cubicBezTo>
                <a:moveTo>
                  <a:pt x="19145" y="0"/>
                </a:moveTo>
                <a:cubicBezTo>
                  <a:pt x="19066" y="0"/>
                  <a:pt x="18994" y="51"/>
                  <a:pt x="18928" y="124"/>
                </a:cubicBezTo>
                <a:lnTo>
                  <a:pt x="18925" y="114"/>
                </a:lnTo>
                <a:lnTo>
                  <a:pt x="13374" y="6221"/>
                </a:lnTo>
                <a:cubicBezTo>
                  <a:pt x="12841" y="5047"/>
                  <a:pt x="12105" y="4320"/>
                  <a:pt x="11291" y="4320"/>
                </a:cubicBezTo>
                <a:lnTo>
                  <a:pt x="10309" y="4320"/>
                </a:lnTo>
                <a:cubicBezTo>
                  <a:pt x="9495" y="4320"/>
                  <a:pt x="8758" y="5047"/>
                  <a:pt x="8225" y="6221"/>
                </a:cubicBezTo>
                <a:lnTo>
                  <a:pt x="2674" y="114"/>
                </a:lnTo>
                <a:lnTo>
                  <a:pt x="2671" y="124"/>
                </a:lnTo>
                <a:cubicBezTo>
                  <a:pt x="2606" y="51"/>
                  <a:pt x="2534" y="0"/>
                  <a:pt x="2455" y="0"/>
                </a:cubicBezTo>
                <a:cubicBezTo>
                  <a:pt x="1099" y="0"/>
                  <a:pt x="0" y="4835"/>
                  <a:pt x="0" y="10800"/>
                </a:cubicBezTo>
                <a:cubicBezTo>
                  <a:pt x="0" y="16765"/>
                  <a:pt x="1099" y="21600"/>
                  <a:pt x="2455" y="21600"/>
                </a:cubicBezTo>
                <a:cubicBezTo>
                  <a:pt x="2534" y="21600"/>
                  <a:pt x="2605" y="21549"/>
                  <a:pt x="2671" y="21477"/>
                </a:cubicBezTo>
                <a:lnTo>
                  <a:pt x="2674" y="21486"/>
                </a:lnTo>
                <a:lnTo>
                  <a:pt x="8225" y="15379"/>
                </a:lnTo>
                <a:cubicBezTo>
                  <a:pt x="8758" y="16554"/>
                  <a:pt x="9495" y="17280"/>
                  <a:pt x="10309" y="17280"/>
                </a:cubicBezTo>
                <a:lnTo>
                  <a:pt x="11291" y="17280"/>
                </a:lnTo>
                <a:cubicBezTo>
                  <a:pt x="12105" y="17280"/>
                  <a:pt x="12842" y="16554"/>
                  <a:pt x="13375" y="15379"/>
                </a:cubicBezTo>
                <a:lnTo>
                  <a:pt x="18940" y="21501"/>
                </a:lnTo>
                <a:lnTo>
                  <a:pt x="18941" y="21496"/>
                </a:lnTo>
                <a:cubicBezTo>
                  <a:pt x="19003" y="21560"/>
                  <a:pt x="19072" y="21600"/>
                  <a:pt x="19145" y="21600"/>
                </a:cubicBezTo>
                <a:cubicBezTo>
                  <a:pt x="20501" y="21600"/>
                  <a:pt x="21600" y="16765"/>
                  <a:pt x="21600" y="10800"/>
                </a:cubicBezTo>
                <a:cubicBezTo>
                  <a:pt x="21600" y="4835"/>
                  <a:pt x="20501" y="0"/>
                  <a:pt x="19145"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33" name="Shape 2733"/>
          <p:cNvSpPr/>
          <p:nvPr/>
        </p:nvSpPr>
        <p:spPr>
          <a:xfrm>
            <a:off x="7268906" y="10344969"/>
            <a:ext cx="203148"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34" name="Shape 2734"/>
          <p:cNvSpPr/>
          <p:nvPr/>
        </p:nvSpPr>
        <p:spPr>
          <a:xfrm>
            <a:off x="8157675" y="10421149"/>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35" name="Shape 2735"/>
          <p:cNvSpPr/>
          <p:nvPr/>
        </p:nvSpPr>
        <p:spPr>
          <a:xfrm>
            <a:off x="9224197" y="10395756"/>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36" name="Shape 2736"/>
          <p:cNvSpPr/>
          <p:nvPr/>
        </p:nvSpPr>
        <p:spPr>
          <a:xfrm>
            <a:off x="10290719"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37" name="Shape 2737"/>
          <p:cNvSpPr/>
          <p:nvPr/>
        </p:nvSpPr>
        <p:spPr>
          <a:xfrm>
            <a:off x="11357241"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38" name="Shape 2738"/>
          <p:cNvSpPr/>
          <p:nvPr/>
        </p:nvSpPr>
        <p:spPr>
          <a:xfrm>
            <a:off x="1758542"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39" name="Shape 2739"/>
          <p:cNvSpPr/>
          <p:nvPr/>
        </p:nvSpPr>
        <p:spPr>
          <a:xfrm>
            <a:off x="2825064"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40" name="Shape 2740"/>
          <p:cNvSpPr/>
          <p:nvPr/>
        </p:nvSpPr>
        <p:spPr>
          <a:xfrm>
            <a:off x="3891586"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41" name="Shape 2741"/>
          <p:cNvSpPr/>
          <p:nvPr/>
        </p:nvSpPr>
        <p:spPr>
          <a:xfrm>
            <a:off x="4958108"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42" name="Shape 2742"/>
          <p:cNvSpPr/>
          <p:nvPr/>
        </p:nvSpPr>
        <p:spPr>
          <a:xfrm>
            <a:off x="6024630"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43" name="Shape 2743"/>
          <p:cNvSpPr/>
          <p:nvPr/>
        </p:nvSpPr>
        <p:spPr>
          <a:xfrm>
            <a:off x="7091153"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44" name="Shape 2744"/>
          <p:cNvSpPr/>
          <p:nvPr/>
        </p:nvSpPr>
        <p:spPr>
          <a:xfrm>
            <a:off x="8157675"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45" name="Shape 2745"/>
          <p:cNvSpPr/>
          <p:nvPr/>
        </p:nvSpPr>
        <p:spPr>
          <a:xfrm>
            <a:off x="9224197"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46" name="Shape 2746"/>
          <p:cNvSpPr/>
          <p:nvPr/>
        </p:nvSpPr>
        <p:spPr>
          <a:xfrm>
            <a:off x="10290719"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47" name="Shape 2747"/>
          <p:cNvSpPr/>
          <p:nvPr/>
        </p:nvSpPr>
        <p:spPr>
          <a:xfrm>
            <a:off x="11357241"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48" name="Shape 2748"/>
          <p:cNvSpPr/>
          <p:nvPr/>
        </p:nvSpPr>
        <p:spPr>
          <a:xfrm>
            <a:off x="12474550" y="82119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49" name="Shape 2749"/>
          <p:cNvSpPr/>
          <p:nvPr/>
        </p:nvSpPr>
        <p:spPr>
          <a:xfrm>
            <a:off x="13642646" y="8211900"/>
            <a:ext cx="355508" cy="558655"/>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50" name="Shape 2750"/>
          <p:cNvSpPr/>
          <p:nvPr/>
        </p:nvSpPr>
        <p:spPr>
          <a:xfrm>
            <a:off x="14759955" y="8211900"/>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9440" y="10800"/>
                </a:moveTo>
                <a:lnTo>
                  <a:pt x="2160" y="10800"/>
                </a:lnTo>
                <a:lnTo>
                  <a:pt x="2160" y="8836"/>
                </a:lnTo>
                <a:cubicBezTo>
                  <a:pt x="2160" y="7752"/>
                  <a:pt x="4094" y="6873"/>
                  <a:pt x="6480" y="6873"/>
                </a:cubicBezTo>
                <a:lnTo>
                  <a:pt x="15120" y="6873"/>
                </a:lnTo>
                <a:cubicBezTo>
                  <a:pt x="17506" y="6873"/>
                  <a:pt x="19440" y="7752"/>
                  <a:pt x="19440" y="8836"/>
                </a:cubicBezTo>
                <a:cubicBezTo>
                  <a:pt x="19440" y="8836"/>
                  <a:pt x="19440" y="10800"/>
                  <a:pt x="19440" y="10800"/>
                </a:cubicBezTo>
                <a:close/>
                <a:moveTo>
                  <a:pt x="19440" y="15709"/>
                </a:moveTo>
                <a:lnTo>
                  <a:pt x="2160" y="15709"/>
                </a:lnTo>
                <a:lnTo>
                  <a:pt x="2160" y="11782"/>
                </a:lnTo>
                <a:lnTo>
                  <a:pt x="19440" y="11782"/>
                </a:lnTo>
                <a:cubicBezTo>
                  <a:pt x="19440" y="11782"/>
                  <a:pt x="19440" y="15709"/>
                  <a:pt x="19440" y="15709"/>
                </a:cubicBezTo>
                <a:close/>
                <a:moveTo>
                  <a:pt x="19440" y="18655"/>
                </a:moveTo>
                <a:cubicBezTo>
                  <a:pt x="19440" y="19739"/>
                  <a:pt x="17506" y="20618"/>
                  <a:pt x="15120" y="20618"/>
                </a:cubicBezTo>
                <a:lnTo>
                  <a:pt x="6480" y="20618"/>
                </a:lnTo>
                <a:cubicBezTo>
                  <a:pt x="4094" y="20618"/>
                  <a:pt x="2160" y="19739"/>
                  <a:pt x="2160" y="18655"/>
                </a:cubicBezTo>
                <a:lnTo>
                  <a:pt x="2160" y="16691"/>
                </a:lnTo>
                <a:lnTo>
                  <a:pt x="19440" y="16691"/>
                </a:lnTo>
                <a:cubicBezTo>
                  <a:pt x="19440" y="16691"/>
                  <a:pt x="19440" y="18655"/>
                  <a:pt x="19440" y="18655"/>
                </a:cubicBezTo>
                <a:close/>
                <a:moveTo>
                  <a:pt x="8640" y="2945"/>
                </a:moveTo>
                <a:lnTo>
                  <a:pt x="12960" y="2945"/>
                </a:lnTo>
                <a:lnTo>
                  <a:pt x="12960" y="5891"/>
                </a:lnTo>
                <a:lnTo>
                  <a:pt x="8640" y="5891"/>
                </a:lnTo>
                <a:cubicBezTo>
                  <a:pt x="8640" y="5891"/>
                  <a:pt x="8640" y="2945"/>
                  <a:pt x="8640" y="2945"/>
                </a:cubicBezTo>
                <a:close/>
                <a:moveTo>
                  <a:pt x="8640" y="982"/>
                </a:moveTo>
                <a:lnTo>
                  <a:pt x="12960" y="982"/>
                </a:lnTo>
                <a:lnTo>
                  <a:pt x="12960" y="1964"/>
                </a:lnTo>
                <a:lnTo>
                  <a:pt x="8640" y="1964"/>
                </a:lnTo>
                <a:cubicBezTo>
                  <a:pt x="8640" y="1964"/>
                  <a:pt x="8640" y="982"/>
                  <a:pt x="8640" y="982"/>
                </a:cubicBezTo>
                <a:close/>
                <a:moveTo>
                  <a:pt x="15120" y="5891"/>
                </a:moveTo>
                <a:lnTo>
                  <a:pt x="15120" y="982"/>
                </a:lnTo>
                <a:cubicBezTo>
                  <a:pt x="15120" y="440"/>
                  <a:pt x="14152" y="0"/>
                  <a:pt x="12960" y="0"/>
                </a:cubicBezTo>
                <a:lnTo>
                  <a:pt x="8640" y="0"/>
                </a:lnTo>
                <a:cubicBezTo>
                  <a:pt x="7448" y="0"/>
                  <a:pt x="6480" y="440"/>
                  <a:pt x="6480" y="982"/>
                </a:cubicBezTo>
                <a:lnTo>
                  <a:pt x="6480" y="5891"/>
                </a:lnTo>
                <a:cubicBezTo>
                  <a:pt x="2901" y="5891"/>
                  <a:pt x="0" y="7209"/>
                  <a:pt x="0" y="8836"/>
                </a:cubicBezTo>
                <a:lnTo>
                  <a:pt x="0" y="18655"/>
                </a:lnTo>
                <a:cubicBezTo>
                  <a:pt x="0" y="20281"/>
                  <a:pt x="2901" y="21600"/>
                  <a:pt x="6480" y="21600"/>
                </a:cubicBezTo>
                <a:lnTo>
                  <a:pt x="15120" y="21600"/>
                </a:lnTo>
                <a:cubicBezTo>
                  <a:pt x="18698" y="21600"/>
                  <a:pt x="21600" y="20281"/>
                  <a:pt x="21600" y="18655"/>
                </a:cubicBezTo>
                <a:lnTo>
                  <a:pt x="21600" y="8836"/>
                </a:lnTo>
                <a:cubicBezTo>
                  <a:pt x="21600" y="7209"/>
                  <a:pt x="18698" y="5891"/>
                  <a:pt x="15120"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51" name="Shape 2751"/>
          <p:cNvSpPr/>
          <p:nvPr/>
        </p:nvSpPr>
        <p:spPr>
          <a:xfrm>
            <a:off x="15775690" y="8211900"/>
            <a:ext cx="355508" cy="558655"/>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52" name="Shape 2752"/>
          <p:cNvSpPr/>
          <p:nvPr/>
        </p:nvSpPr>
        <p:spPr>
          <a:xfrm>
            <a:off x="16791426" y="821190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53" name="Shape 2753"/>
          <p:cNvSpPr/>
          <p:nvPr/>
        </p:nvSpPr>
        <p:spPr>
          <a:xfrm>
            <a:off x="17857948" y="821190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54" name="Shape 2754"/>
          <p:cNvSpPr/>
          <p:nvPr/>
        </p:nvSpPr>
        <p:spPr>
          <a:xfrm>
            <a:off x="18899076" y="8211900"/>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55" name="Shape 2755"/>
          <p:cNvSpPr/>
          <p:nvPr/>
        </p:nvSpPr>
        <p:spPr>
          <a:xfrm>
            <a:off x="19990992" y="821190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56" name="Shape 2756"/>
          <p:cNvSpPr/>
          <p:nvPr/>
        </p:nvSpPr>
        <p:spPr>
          <a:xfrm>
            <a:off x="21006728" y="8364260"/>
            <a:ext cx="558655" cy="253935"/>
          </a:xfrm>
          <a:custGeom>
            <a:avLst/>
            <a:gdLst/>
            <a:ahLst/>
            <a:cxnLst>
              <a:cxn ang="0">
                <a:pos x="wd2" y="hd2"/>
              </a:cxn>
              <a:cxn ang="5400000">
                <a:pos x="wd2" y="hd2"/>
              </a:cxn>
              <a:cxn ang="10800000">
                <a:pos x="wd2" y="hd2"/>
              </a:cxn>
              <a:cxn ang="16200000">
                <a:pos x="wd2" y="hd2"/>
              </a:cxn>
            </a:cxnLst>
            <a:rect l="0" t="0" r="r" b="b"/>
            <a:pathLst>
              <a:path w="21600" h="21600" extrusionOk="0">
                <a:moveTo>
                  <a:pt x="18900" y="19440"/>
                </a:moveTo>
                <a:cubicBezTo>
                  <a:pt x="17951" y="19440"/>
                  <a:pt x="17182" y="17747"/>
                  <a:pt x="17182" y="15660"/>
                </a:cubicBezTo>
                <a:cubicBezTo>
                  <a:pt x="17182" y="14601"/>
                  <a:pt x="17381" y="13647"/>
                  <a:pt x="17700" y="12960"/>
                </a:cubicBezTo>
                <a:lnTo>
                  <a:pt x="3900" y="12960"/>
                </a:lnTo>
                <a:cubicBezTo>
                  <a:pt x="4219" y="13647"/>
                  <a:pt x="4418" y="14601"/>
                  <a:pt x="4418" y="15660"/>
                </a:cubicBezTo>
                <a:cubicBezTo>
                  <a:pt x="4418" y="17747"/>
                  <a:pt x="3649" y="19440"/>
                  <a:pt x="2700" y="19440"/>
                </a:cubicBezTo>
                <a:cubicBezTo>
                  <a:pt x="1751" y="19440"/>
                  <a:pt x="982" y="17747"/>
                  <a:pt x="982" y="15660"/>
                </a:cubicBezTo>
                <a:cubicBezTo>
                  <a:pt x="982" y="13757"/>
                  <a:pt x="1623" y="12199"/>
                  <a:pt x="2455" y="11935"/>
                </a:cubicBezTo>
                <a:lnTo>
                  <a:pt x="2455" y="11880"/>
                </a:lnTo>
                <a:cubicBezTo>
                  <a:pt x="2726" y="11880"/>
                  <a:pt x="2945" y="11397"/>
                  <a:pt x="2945" y="10800"/>
                </a:cubicBezTo>
                <a:cubicBezTo>
                  <a:pt x="2945" y="10203"/>
                  <a:pt x="2726" y="9720"/>
                  <a:pt x="2455" y="9720"/>
                </a:cubicBezTo>
                <a:lnTo>
                  <a:pt x="2455" y="9665"/>
                </a:lnTo>
                <a:cubicBezTo>
                  <a:pt x="1623" y="9401"/>
                  <a:pt x="982" y="7843"/>
                  <a:pt x="982" y="5940"/>
                </a:cubicBezTo>
                <a:cubicBezTo>
                  <a:pt x="982" y="3852"/>
                  <a:pt x="1751" y="2160"/>
                  <a:pt x="2700" y="2160"/>
                </a:cubicBezTo>
                <a:cubicBezTo>
                  <a:pt x="3649" y="2160"/>
                  <a:pt x="4418" y="3852"/>
                  <a:pt x="4418" y="5940"/>
                </a:cubicBezTo>
                <a:cubicBezTo>
                  <a:pt x="4418" y="6999"/>
                  <a:pt x="4219" y="7954"/>
                  <a:pt x="3900" y="8640"/>
                </a:cubicBezTo>
                <a:lnTo>
                  <a:pt x="17700" y="8640"/>
                </a:lnTo>
                <a:cubicBezTo>
                  <a:pt x="17381" y="7954"/>
                  <a:pt x="17182" y="6999"/>
                  <a:pt x="17182" y="5940"/>
                </a:cubicBezTo>
                <a:cubicBezTo>
                  <a:pt x="17182" y="3852"/>
                  <a:pt x="17951" y="2160"/>
                  <a:pt x="18900" y="2160"/>
                </a:cubicBezTo>
                <a:cubicBezTo>
                  <a:pt x="19849" y="2160"/>
                  <a:pt x="20618" y="3852"/>
                  <a:pt x="20618" y="5940"/>
                </a:cubicBezTo>
                <a:cubicBezTo>
                  <a:pt x="20618" y="7843"/>
                  <a:pt x="19977" y="9401"/>
                  <a:pt x="19145" y="9665"/>
                </a:cubicBezTo>
                <a:lnTo>
                  <a:pt x="19145" y="9720"/>
                </a:lnTo>
                <a:cubicBezTo>
                  <a:pt x="18874" y="9720"/>
                  <a:pt x="18655" y="10203"/>
                  <a:pt x="18655" y="10800"/>
                </a:cubicBezTo>
                <a:cubicBezTo>
                  <a:pt x="18655" y="11397"/>
                  <a:pt x="18874" y="11880"/>
                  <a:pt x="19145" y="11880"/>
                </a:cubicBezTo>
                <a:lnTo>
                  <a:pt x="19145" y="11935"/>
                </a:lnTo>
                <a:cubicBezTo>
                  <a:pt x="19977" y="12199"/>
                  <a:pt x="20618" y="13757"/>
                  <a:pt x="20618" y="15660"/>
                </a:cubicBezTo>
                <a:cubicBezTo>
                  <a:pt x="20618" y="17747"/>
                  <a:pt x="19849" y="19440"/>
                  <a:pt x="18900" y="19440"/>
                </a:cubicBezTo>
                <a:moveTo>
                  <a:pt x="20449" y="10800"/>
                </a:moveTo>
                <a:cubicBezTo>
                  <a:pt x="21145" y="9725"/>
                  <a:pt x="21600" y="7950"/>
                  <a:pt x="21600" y="5940"/>
                </a:cubicBezTo>
                <a:cubicBezTo>
                  <a:pt x="21600" y="2660"/>
                  <a:pt x="20391" y="0"/>
                  <a:pt x="18900" y="0"/>
                </a:cubicBezTo>
                <a:cubicBezTo>
                  <a:pt x="17409" y="0"/>
                  <a:pt x="16200" y="2660"/>
                  <a:pt x="16200" y="5940"/>
                </a:cubicBezTo>
                <a:cubicBezTo>
                  <a:pt x="16200" y="6124"/>
                  <a:pt x="16208" y="6301"/>
                  <a:pt x="16215" y="6480"/>
                </a:cubicBezTo>
                <a:lnTo>
                  <a:pt x="5385" y="6480"/>
                </a:lnTo>
                <a:cubicBezTo>
                  <a:pt x="5392" y="6301"/>
                  <a:pt x="5400" y="6124"/>
                  <a:pt x="5400" y="5940"/>
                </a:cubicBezTo>
                <a:cubicBezTo>
                  <a:pt x="5400" y="2660"/>
                  <a:pt x="4191" y="0"/>
                  <a:pt x="2700" y="0"/>
                </a:cubicBezTo>
                <a:cubicBezTo>
                  <a:pt x="1209" y="0"/>
                  <a:pt x="0" y="2660"/>
                  <a:pt x="0" y="5940"/>
                </a:cubicBezTo>
                <a:cubicBezTo>
                  <a:pt x="0" y="7950"/>
                  <a:pt x="455" y="9725"/>
                  <a:pt x="1151" y="10800"/>
                </a:cubicBezTo>
                <a:cubicBezTo>
                  <a:pt x="455" y="11875"/>
                  <a:pt x="0" y="13649"/>
                  <a:pt x="0" y="15660"/>
                </a:cubicBezTo>
                <a:cubicBezTo>
                  <a:pt x="0" y="18940"/>
                  <a:pt x="1209" y="21600"/>
                  <a:pt x="2700" y="21600"/>
                </a:cubicBezTo>
                <a:cubicBezTo>
                  <a:pt x="4191" y="21600"/>
                  <a:pt x="5400" y="18940"/>
                  <a:pt x="5400" y="15660"/>
                </a:cubicBezTo>
                <a:cubicBezTo>
                  <a:pt x="5400" y="15476"/>
                  <a:pt x="5392" y="15298"/>
                  <a:pt x="5385" y="15120"/>
                </a:cubicBezTo>
                <a:lnTo>
                  <a:pt x="16215" y="15120"/>
                </a:lnTo>
                <a:cubicBezTo>
                  <a:pt x="16208" y="15298"/>
                  <a:pt x="16200" y="15476"/>
                  <a:pt x="16200" y="15660"/>
                </a:cubicBezTo>
                <a:cubicBezTo>
                  <a:pt x="16200" y="18940"/>
                  <a:pt x="17409" y="21600"/>
                  <a:pt x="18900" y="21600"/>
                </a:cubicBezTo>
                <a:cubicBezTo>
                  <a:pt x="20391" y="21600"/>
                  <a:pt x="21600" y="18940"/>
                  <a:pt x="21600" y="15660"/>
                </a:cubicBezTo>
                <a:cubicBezTo>
                  <a:pt x="21600" y="13649"/>
                  <a:pt x="21145" y="11875"/>
                  <a:pt x="20449"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57" name="Shape 2757"/>
          <p:cNvSpPr/>
          <p:nvPr/>
        </p:nvSpPr>
        <p:spPr>
          <a:xfrm>
            <a:off x="22073249" y="8211900"/>
            <a:ext cx="558798" cy="558801"/>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58" name="Shape 2758"/>
          <p:cNvSpPr/>
          <p:nvPr/>
        </p:nvSpPr>
        <p:spPr>
          <a:xfrm>
            <a:off x="12474550"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59" name="Shape 2759"/>
          <p:cNvSpPr/>
          <p:nvPr/>
        </p:nvSpPr>
        <p:spPr>
          <a:xfrm>
            <a:off x="13541073"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60" name="Shape 2760"/>
          <p:cNvSpPr/>
          <p:nvPr/>
        </p:nvSpPr>
        <p:spPr>
          <a:xfrm>
            <a:off x="14607595"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61" name="Shape 2761"/>
          <p:cNvSpPr/>
          <p:nvPr/>
        </p:nvSpPr>
        <p:spPr>
          <a:xfrm>
            <a:off x="15674117"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62" name="Shape 2762"/>
          <p:cNvSpPr/>
          <p:nvPr/>
        </p:nvSpPr>
        <p:spPr>
          <a:xfrm>
            <a:off x="16740639"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164" y="982"/>
                </a:moveTo>
                <a:cubicBezTo>
                  <a:pt x="19520" y="982"/>
                  <a:pt x="20618" y="2081"/>
                  <a:pt x="20618" y="3436"/>
                </a:cubicBezTo>
                <a:cubicBezTo>
                  <a:pt x="20618" y="4792"/>
                  <a:pt x="19520" y="5891"/>
                  <a:pt x="18164" y="5891"/>
                </a:cubicBezTo>
                <a:cubicBezTo>
                  <a:pt x="16808" y="5891"/>
                  <a:pt x="15709" y="4792"/>
                  <a:pt x="15709" y="3436"/>
                </a:cubicBezTo>
                <a:cubicBezTo>
                  <a:pt x="15709" y="2081"/>
                  <a:pt x="16808" y="982"/>
                  <a:pt x="18164" y="982"/>
                </a:cubicBezTo>
                <a:moveTo>
                  <a:pt x="18164" y="6873"/>
                </a:moveTo>
                <a:cubicBezTo>
                  <a:pt x="20062" y="6873"/>
                  <a:pt x="21600" y="5334"/>
                  <a:pt x="21600" y="3436"/>
                </a:cubicBezTo>
                <a:cubicBezTo>
                  <a:pt x="21600" y="1538"/>
                  <a:pt x="20062" y="0"/>
                  <a:pt x="18164" y="0"/>
                </a:cubicBezTo>
                <a:cubicBezTo>
                  <a:pt x="16266" y="0"/>
                  <a:pt x="14727" y="1538"/>
                  <a:pt x="14727" y="3436"/>
                </a:cubicBezTo>
                <a:cubicBezTo>
                  <a:pt x="14727" y="5334"/>
                  <a:pt x="16266" y="6873"/>
                  <a:pt x="18164" y="6873"/>
                </a:cubicBezTo>
                <a:moveTo>
                  <a:pt x="18164" y="3927"/>
                </a:moveTo>
                <a:lnTo>
                  <a:pt x="18655" y="3927"/>
                </a:lnTo>
                <a:cubicBezTo>
                  <a:pt x="18925" y="3927"/>
                  <a:pt x="19145" y="3708"/>
                  <a:pt x="19145" y="3436"/>
                </a:cubicBezTo>
                <a:cubicBezTo>
                  <a:pt x="19145" y="3165"/>
                  <a:pt x="18925" y="2945"/>
                  <a:pt x="18655" y="2945"/>
                </a:cubicBezTo>
                <a:lnTo>
                  <a:pt x="18655" y="2455"/>
                </a:lnTo>
                <a:cubicBezTo>
                  <a:pt x="18655" y="2183"/>
                  <a:pt x="18434" y="1964"/>
                  <a:pt x="18164" y="1964"/>
                </a:cubicBezTo>
                <a:cubicBezTo>
                  <a:pt x="17893" y="1964"/>
                  <a:pt x="17673" y="2183"/>
                  <a:pt x="17673" y="2455"/>
                </a:cubicBezTo>
                <a:lnTo>
                  <a:pt x="17673" y="3436"/>
                </a:lnTo>
                <a:cubicBezTo>
                  <a:pt x="17673" y="3708"/>
                  <a:pt x="17893" y="3927"/>
                  <a:pt x="18164" y="3927"/>
                </a:cubicBezTo>
                <a:moveTo>
                  <a:pt x="9818" y="11782"/>
                </a:moveTo>
                <a:lnTo>
                  <a:pt x="4909" y="11782"/>
                </a:lnTo>
                <a:lnTo>
                  <a:pt x="4909" y="8836"/>
                </a:lnTo>
                <a:lnTo>
                  <a:pt x="9818" y="8836"/>
                </a:lnTo>
                <a:cubicBezTo>
                  <a:pt x="9818" y="8836"/>
                  <a:pt x="9818" y="11782"/>
                  <a:pt x="9818" y="11782"/>
                </a:cubicBezTo>
                <a:close/>
                <a:moveTo>
                  <a:pt x="21109" y="12764"/>
                </a:moveTo>
                <a:lnTo>
                  <a:pt x="11291" y="12764"/>
                </a:lnTo>
                <a:cubicBezTo>
                  <a:pt x="11562" y="12764"/>
                  <a:pt x="11782" y="12544"/>
                  <a:pt x="11782" y="12273"/>
                </a:cubicBezTo>
                <a:cubicBezTo>
                  <a:pt x="11782" y="12001"/>
                  <a:pt x="11562" y="11782"/>
                  <a:pt x="11291" y="11782"/>
                </a:cubicBezTo>
                <a:lnTo>
                  <a:pt x="10800" y="11782"/>
                </a:lnTo>
                <a:lnTo>
                  <a:pt x="10800" y="8836"/>
                </a:lnTo>
                <a:cubicBezTo>
                  <a:pt x="10800" y="8295"/>
                  <a:pt x="10360" y="7855"/>
                  <a:pt x="9818" y="7855"/>
                </a:cubicBezTo>
                <a:lnTo>
                  <a:pt x="4909" y="7855"/>
                </a:lnTo>
                <a:cubicBezTo>
                  <a:pt x="4367" y="7855"/>
                  <a:pt x="3927" y="8295"/>
                  <a:pt x="3927" y="8836"/>
                </a:cubicBezTo>
                <a:lnTo>
                  <a:pt x="3927" y="11782"/>
                </a:lnTo>
                <a:lnTo>
                  <a:pt x="3436" y="11782"/>
                </a:lnTo>
                <a:cubicBezTo>
                  <a:pt x="3166" y="11782"/>
                  <a:pt x="2945" y="12001"/>
                  <a:pt x="2945" y="12273"/>
                </a:cubicBezTo>
                <a:cubicBezTo>
                  <a:pt x="2945" y="12544"/>
                  <a:pt x="3166" y="12764"/>
                  <a:pt x="3436" y="12764"/>
                </a:cubicBezTo>
                <a:lnTo>
                  <a:pt x="491" y="12764"/>
                </a:lnTo>
                <a:cubicBezTo>
                  <a:pt x="220" y="12764"/>
                  <a:pt x="0" y="12983"/>
                  <a:pt x="0" y="13255"/>
                </a:cubicBezTo>
                <a:cubicBezTo>
                  <a:pt x="0" y="13526"/>
                  <a:pt x="220" y="13745"/>
                  <a:pt x="491" y="13745"/>
                </a:cubicBezTo>
                <a:lnTo>
                  <a:pt x="2945" y="13745"/>
                </a:lnTo>
                <a:lnTo>
                  <a:pt x="2945" y="21109"/>
                </a:lnTo>
                <a:cubicBezTo>
                  <a:pt x="2945" y="21380"/>
                  <a:pt x="3166" y="21600"/>
                  <a:pt x="3436" y="21600"/>
                </a:cubicBezTo>
                <a:cubicBezTo>
                  <a:pt x="3707" y="21600"/>
                  <a:pt x="3927" y="21380"/>
                  <a:pt x="3927" y="21109"/>
                </a:cubicBezTo>
                <a:lnTo>
                  <a:pt x="3927" y="13745"/>
                </a:lnTo>
                <a:lnTo>
                  <a:pt x="17673" y="13745"/>
                </a:lnTo>
                <a:lnTo>
                  <a:pt x="17673" y="21109"/>
                </a:lnTo>
                <a:cubicBezTo>
                  <a:pt x="17673" y="21380"/>
                  <a:pt x="17893" y="21600"/>
                  <a:pt x="18164" y="21600"/>
                </a:cubicBezTo>
                <a:cubicBezTo>
                  <a:pt x="18434" y="21600"/>
                  <a:pt x="18655" y="21380"/>
                  <a:pt x="18655" y="21109"/>
                </a:cubicBezTo>
                <a:lnTo>
                  <a:pt x="18655" y="13745"/>
                </a:lnTo>
                <a:lnTo>
                  <a:pt x="21109" y="13745"/>
                </a:lnTo>
                <a:cubicBezTo>
                  <a:pt x="21380" y="13745"/>
                  <a:pt x="21600" y="13526"/>
                  <a:pt x="21600" y="13255"/>
                </a:cubicBezTo>
                <a:cubicBezTo>
                  <a:pt x="21600" y="12983"/>
                  <a:pt x="21380" y="12764"/>
                  <a:pt x="21109"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63" name="Shape 2763"/>
          <p:cNvSpPr/>
          <p:nvPr/>
        </p:nvSpPr>
        <p:spPr>
          <a:xfrm>
            <a:off x="17807161"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64" name="Shape 2764"/>
          <p:cNvSpPr/>
          <p:nvPr/>
        </p:nvSpPr>
        <p:spPr>
          <a:xfrm>
            <a:off x="18873683" y="9303815"/>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65" name="Shape 2765"/>
          <p:cNvSpPr/>
          <p:nvPr/>
        </p:nvSpPr>
        <p:spPr>
          <a:xfrm>
            <a:off x="19940206"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66" name="Shape 2766"/>
          <p:cNvSpPr/>
          <p:nvPr/>
        </p:nvSpPr>
        <p:spPr>
          <a:xfrm>
            <a:off x="21006728"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67" name="Shape 2767"/>
          <p:cNvSpPr/>
          <p:nvPr/>
        </p:nvSpPr>
        <p:spPr>
          <a:xfrm>
            <a:off x="22073250"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68" name="Shape 2768"/>
          <p:cNvSpPr/>
          <p:nvPr/>
        </p:nvSpPr>
        <p:spPr>
          <a:xfrm>
            <a:off x="12474550" y="10522698"/>
            <a:ext cx="558655" cy="203148"/>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69" name="Shape 2769"/>
          <p:cNvSpPr/>
          <p:nvPr/>
        </p:nvSpPr>
        <p:spPr>
          <a:xfrm>
            <a:off x="13617253" y="1034494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70" name="Shape 2770"/>
          <p:cNvSpPr/>
          <p:nvPr/>
        </p:nvSpPr>
        <p:spPr>
          <a:xfrm>
            <a:off x="14607595"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71" name="Shape 2771"/>
          <p:cNvSpPr/>
          <p:nvPr/>
        </p:nvSpPr>
        <p:spPr>
          <a:xfrm>
            <a:off x="15674117"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72" name="Shape 2772"/>
          <p:cNvSpPr/>
          <p:nvPr/>
        </p:nvSpPr>
        <p:spPr>
          <a:xfrm>
            <a:off x="16740639"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73" name="Shape 2773"/>
          <p:cNvSpPr/>
          <p:nvPr/>
        </p:nvSpPr>
        <p:spPr>
          <a:xfrm>
            <a:off x="17807161"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74" name="Shape 2774"/>
          <p:cNvSpPr/>
          <p:nvPr/>
        </p:nvSpPr>
        <p:spPr>
          <a:xfrm>
            <a:off x="18873683"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75" name="Shape 2775"/>
          <p:cNvSpPr/>
          <p:nvPr/>
        </p:nvSpPr>
        <p:spPr>
          <a:xfrm>
            <a:off x="19940206" y="1043382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76" name="Shape 2776"/>
          <p:cNvSpPr/>
          <p:nvPr/>
        </p:nvSpPr>
        <p:spPr>
          <a:xfrm>
            <a:off x="21133694" y="10344944"/>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77" name="Shape 2777"/>
          <p:cNvSpPr/>
          <p:nvPr/>
        </p:nvSpPr>
        <p:spPr>
          <a:xfrm>
            <a:off x="22149430" y="1034494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78" name="Shape 2778"/>
          <p:cNvSpPr/>
          <p:nvPr/>
        </p:nvSpPr>
        <p:spPr>
          <a:xfrm>
            <a:off x="12474550" y="114114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79" name="Shape 2779"/>
          <p:cNvSpPr/>
          <p:nvPr/>
        </p:nvSpPr>
        <p:spPr>
          <a:xfrm>
            <a:off x="13617253" y="11411467"/>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80" name="Shape 2780"/>
          <p:cNvSpPr/>
          <p:nvPr/>
        </p:nvSpPr>
        <p:spPr>
          <a:xfrm>
            <a:off x="14759955" y="11411467"/>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9440" y="14727"/>
                </a:moveTo>
                <a:lnTo>
                  <a:pt x="2160" y="14727"/>
                </a:lnTo>
                <a:lnTo>
                  <a:pt x="2160" y="4909"/>
                </a:lnTo>
                <a:cubicBezTo>
                  <a:pt x="2160" y="2740"/>
                  <a:pt x="6028" y="982"/>
                  <a:pt x="10800" y="982"/>
                </a:cubicBezTo>
                <a:cubicBezTo>
                  <a:pt x="15571" y="982"/>
                  <a:pt x="19440" y="2740"/>
                  <a:pt x="19440" y="4909"/>
                </a:cubicBezTo>
                <a:cubicBezTo>
                  <a:pt x="19440" y="4909"/>
                  <a:pt x="19440" y="14727"/>
                  <a:pt x="19440" y="14727"/>
                </a:cubicBezTo>
                <a:close/>
                <a:moveTo>
                  <a:pt x="10800" y="0"/>
                </a:moveTo>
                <a:cubicBezTo>
                  <a:pt x="4835" y="0"/>
                  <a:pt x="0" y="2198"/>
                  <a:pt x="0" y="4909"/>
                </a:cubicBezTo>
                <a:lnTo>
                  <a:pt x="0" y="14727"/>
                </a:lnTo>
                <a:cubicBezTo>
                  <a:pt x="0" y="15269"/>
                  <a:pt x="968" y="15709"/>
                  <a:pt x="2160" y="15709"/>
                </a:cubicBezTo>
                <a:lnTo>
                  <a:pt x="9720" y="15709"/>
                </a:lnTo>
                <a:lnTo>
                  <a:pt x="9720" y="21109"/>
                </a:lnTo>
                <a:cubicBezTo>
                  <a:pt x="9720" y="21380"/>
                  <a:pt x="10204" y="21600"/>
                  <a:pt x="10800" y="21600"/>
                </a:cubicBezTo>
                <a:cubicBezTo>
                  <a:pt x="11396" y="21600"/>
                  <a:pt x="11880" y="21380"/>
                  <a:pt x="11880" y="21109"/>
                </a:cubicBezTo>
                <a:lnTo>
                  <a:pt x="11880" y="15709"/>
                </a:lnTo>
                <a:lnTo>
                  <a:pt x="19440" y="15709"/>
                </a:lnTo>
                <a:cubicBezTo>
                  <a:pt x="20632" y="15709"/>
                  <a:pt x="21600" y="15269"/>
                  <a:pt x="21600" y="14727"/>
                </a:cubicBezTo>
                <a:lnTo>
                  <a:pt x="21600" y="4909"/>
                </a:lnTo>
                <a:cubicBezTo>
                  <a:pt x="21600" y="2198"/>
                  <a:pt x="16765" y="0"/>
                  <a:pt x="10800" y="0"/>
                </a:cubicBezTo>
                <a:moveTo>
                  <a:pt x="7560" y="4909"/>
                </a:moveTo>
                <a:cubicBezTo>
                  <a:pt x="6964" y="4909"/>
                  <a:pt x="6480" y="5129"/>
                  <a:pt x="6480" y="5400"/>
                </a:cubicBezTo>
                <a:lnTo>
                  <a:pt x="6480" y="12273"/>
                </a:lnTo>
                <a:cubicBezTo>
                  <a:pt x="6480" y="12544"/>
                  <a:pt x="6964" y="12764"/>
                  <a:pt x="7560" y="12764"/>
                </a:cubicBezTo>
                <a:cubicBezTo>
                  <a:pt x="8156" y="12764"/>
                  <a:pt x="8640" y="12544"/>
                  <a:pt x="8640" y="12273"/>
                </a:cubicBezTo>
                <a:lnTo>
                  <a:pt x="8640" y="5400"/>
                </a:lnTo>
                <a:cubicBezTo>
                  <a:pt x="8640" y="5129"/>
                  <a:pt x="8156" y="4909"/>
                  <a:pt x="7560" y="4909"/>
                </a:cubicBezTo>
                <a:moveTo>
                  <a:pt x="14040" y="4909"/>
                </a:moveTo>
                <a:cubicBezTo>
                  <a:pt x="13444" y="4909"/>
                  <a:pt x="12960" y="5129"/>
                  <a:pt x="12960" y="5400"/>
                </a:cubicBezTo>
                <a:lnTo>
                  <a:pt x="12960" y="12273"/>
                </a:lnTo>
                <a:cubicBezTo>
                  <a:pt x="12960" y="12544"/>
                  <a:pt x="13444" y="12764"/>
                  <a:pt x="14040" y="12764"/>
                </a:cubicBezTo>
                <a:cubicBezTo>
                  <a:pt x="14636" y="12764"/>
                  <a:pt x="15120" y="12544"/>
                  <a:pt x="15120" y="12273"/>
                </a:cubicBezTo>
                <a:lnTo>
                  <a:pt x="15120" y="5400"/>
                </a:lnTo>
                <a:cubicBezTo>
                  <a:pt x="15120" y="5129"/>
                  <a:pt x="14636" y="4909"/>
                  <a:pt x="14040"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81" name="Shape 2781"/>
          <p:cNvSpPr/>
          <p:nvPr/>
        </p:nvSpPr>
        <p:spPr>
          <a:xfrm>
            <a:off x="15674117" y="114114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82" name="Shape 2782"/>
          <p:cNvSpPr/>
          <p:nvPr/>
        </p:nvSpPr>
        <p:spPr>
          <a:xfrm>
            <a:off x="16740639" y="11449557"/>
            <a:ext cx="559193" cy="4825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83" name="Shape 2783"/>
          <p:cNvSpPr/>
          <p:nvPr/>
        </p:nvSpPr>
        <p:spPr>
          <a:xfrm>
            <a:off x="17807161" y="11449557"/>
            <a:ext cx="558655" cy="482475"/>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84" name="Shape 2784"/>
          <p:cNvSpPr/>
          <p:nvPr/>
        </p:nvSpPr>
        <p:spPr>
          <a:xfrm>
            <a:off x="18873683" y="114114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85" name="Shape 2785"/>
          <p:cNvSpPr/>
          <p:nvPr/>
        </p:nvSpPr>
        <p:spPr>
          <a:xfrm>
            <a:off x="19940206" y="11462253"/>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86" name="Shape 2786"/>
          <p:cNvSpPr/>
          <p:nvPr/>
        </p:nvSpPr>
        <p:spPr>
          <a:xfrm>
            <a:off x="21006727" y="11436860"/>
            <a:ext cx="558253" cy="5078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87" name="Shape 2787"/>
          <p:cNvSpPr/>
          <p:nvPr/>
        </p:nvSpPr>
        <p:spPr>
          <a:xfrm>
            <a:off x="22073249" y="11411467"/>
            <a:ext cx="558309" cy="55868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55" name="Shape 2707"/>
          <p:cNvSpPr/>
          <p:nvPr/>
        </p:nvSpPr>
        <p:spPr>
          <a:xfrm>
            <a:off x="10812792" y="1796660"/>
            <a:ext cx="2356073" cy="538461"/>
          </a:xfrm>
          <a:prstGeom prst="rect">
            <a:avLst/>
          </a:prstGeom>
          <a:ln w="12700">
            <a:miter lim="400000"/>
          </a:ln>
          <a:extLst>
            <a:ext uri="{C572A759-6A51-4108-AA02-DFA0A04FC94B}">
              <ma14:wrappingTextBoxFlag xmlns:ma14="http://schemas.microsoft.com/office/mac/drawingml/2011/main" xmlns=""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pPr algn="ctr"/>
            <a:r>
              <a:rPr lang="en-US" sz="2999" b="0" dirty="0">
                <a:solidFill>
                  <a:schemeClr val="tx2"/>
                </a:solidFill>
                <a:latin typeface="Open Sans Light" charset="0"/>
              </a:rPr>
              <a:t>ELECTRONICS</a:t>
            </a:r>
            <a:endParaRPr sz="2999" b="0" dirty="0">
              <a:solidFill>
                <a:schemeClr val="tx2"/>
              </a:solidFill>
              <a:latin typeface="Open Sans Light" charset="0"/>
            </a:endParaRPr>
          </a:p>
        </p:txBody>
      </p:sp>
      <p:sp>
        <p:nvSpPr>
          <p:cNvPr id="157" name="Shape 2707"/>
          <p:cNvSpPr/>
          <p:nvPr/>
        </p:nvSpPr>
        <p:spPr>
          <a:xfrm>
            <a:off x="10535796" y="7171371"/>
            <a:ext cx="2910072" cy="538461"/>
          </a:xfrm>
          <a:prstGeom prst="rect">
            <a:avLst/>
          </a:prstGeom>
          <a:ln w="12700">
            <a:miter lim="400000"/>
          </a:ln>
          <a:extLst>
            <a:ext uri="{C572A759-6A51-4108-AA02-DFA0A04FC94B}">
              <ma14:wrappingTextBoxFlag xmlns:ma14="http://schemas.microsoft.com/office/mac/drawingml/2011/main" xmlns=""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pPr algn="ctr"/>
            <a:r>
              <a:rPr lang="en-US" sz="2999" b="0" dirty="0">
                <a:solidFill>
                  <a:schemeClr val="tx2"/>
                </a:solidFill>
                <a:latin typeface="Open Sans Light" charset="0"/>
              </a:rPr>
              <a:t>MISCELLANEOUS</a:t>
            </a:r>
            <a:endParaRPr sz="2999" b="0" dirty="0">
              <a:solidFill>
                <a:schemeClr val="tx2"/>
              </a:solidFill>
              <a:latin typeface="Open Sans Light" charset="0"/>
            </a:endParaRPr>
          </a:p>
        </p:txBody>
      </p:sp>
    </p:spTree>
    <p:extLst>
      <p:ext uri="{BB962C8B-B14F-4D97-AF65-F5344CB8AC3E}">
        <p14:creationId xmlns:p14="http://schemas.microsoft.com/office/powerpoint/2010/main" val="1345108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0" name="Shape 2790"/>
          <p:cNvSpPr/>
          <p:nvPr/>
        </p:nvSpPr>
        <p:spPr>
          <a:xfrm>
            <a:off x="1758542" y="2929264"/>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91" name="Shape 2791"/>
          <p:cNvSpPr/>
          <p:nvPr/>
        </p:nvSpPr>
        <p:spPr>
          <a:xfrm>
            <a:off x="2825064" y="2903870"/>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92" name="Shape 2792"/>
          <p:cNvSpPr/>
          <p:nvPr/>
        </p:nvSpPr>
        <p:spPr>
          <a:xfrm>
            <a:off x="3891586"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93" name="Shape 2793"/>
          <p:cNvSpPr/>
          <p:nvPr/>
        </p:nvSpPr>
        <p:spPr>
          <a:xfrm>
            <a:off x="4958108"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94" name="Shape 2794"/>
          <p:cNvSpPr/>
          <p:nvPr/>
        </p:nvSpPr>
        <p:spPr>
          <a:xfrm>
            <a:off x="6024630"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95" name="Shape 2795"/>
          <p:cNvSpPr/>
          <p:nvPr/>
        </p:nvSpPr>
        <p:spPr>
          <a:xfrm>
            <a:off x="7091153"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49"/>
                  <a:pt x="5780" y="3437"/>
                </a:cubicBezTo>
                <a:cubicBezTo>
                  <a:pt x="6324" y="3259"/>
                  <a:pt x="6890" y="3132"/>
                  <a:pt x="7472" y="3051"/>
                </a:cubicBezTo>
                <a:cubicBezTo>
                  <a:pt x="8868" y="1774"/>
                  <a:pt x="10722" y="987"/>
                  <a:pt x="12764" y="987"/>
                </a:cubicBezTo>
                <a:cubicBezTo>
                  <a:pt x="17098" y="987"/>
                  <a:pt x="20612" y="4502"/>
                  <a:pt x="20612" y="8836"/>
                </a:cubicBezTo>
                <a:cubicBezTo>
                  <a:pt x="20612"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9292" y="10539"/>
                </a:moveTo>
                <a:cubicBezTo>
                  <a:pt x="9702" y="10539"/>
                  <a:pt x="10080" y="10712"/>
                  <a:pt x="10426" y="11057"/>
                </a:cubicBezTo>
                <a:lnTo>
                  <a:pt x="10798" y="10320"/>
                </a:lnTo>
                <a:cubicBezTo>
                  <a:pt x="10307" y="9985"/>
                  <a:pt x="9826" y="9817"/>
                  <a:pt x="9356" y="9817"/>
                </a:cubicBezTo>
                <a:cubicBezTo>
                  <a:pt x="8708" y="9817"/>
                  <a:pt x="8176" y="10026"/>
                  <a:pt x="7761" y="10441"/>
                </a:cubicBezTo>
                <a:cubicBezTo>
                  <a:pt x="7404" y="10804"/>
                  <a:pt x="7158" y="11296"/>
                  <a:pt x="7023" y="11917"/>
                </a:cubicBezTo>
                <a:lnTo>
                  <a:pt x="6594" y="11917"/>
                </a:lnTo>
                <a:lnTo>
                  <a:pt x="6384" y="12435"/>
                </a:lnTo>
                <a:lnTo>
                  <a:pt x="6967" y="12435"/>
                </a:lnTo>
                <a:cubicBezTo>
                  <a:pt x="6961" y="12495"/>
                  <a:pt x="6957" y="12549"/>
                  <a:pt x="6955" y="12598"/>
                </a:cubicBezTo>
                <a:cubicBezTo>
                  <a:pt x="6952" y="12646"/>
                  <a:pt x="6950" y="12690"/>
                  <a:pt x="6950" y="12727"/>
                </a:cubicBezTo>
                <a:cubicBezTo>
                  <a:pt x="6950" y="12776"/>
                  <a:pt x="6952" y="12822"/>
                  <a:pt x="6955" y="12865"/>
                </a:cubicBezTo>
                <a:cubicBezTo>
                  <a:pt x="6957" y="12908"/>
                  <a:pt x="6961" y="12949"/>
                  <a:pt x="6967" y="12987"/>
                </a:cubicBezTo>
                <a:lnTo>
                  <a:pt x="6602" y="12987"/>
                </a:lnTo>
                <a:lnTo>
                  <a:pt x="6384" y="13497"/>
                </a:lnTo>
                <a:lnTo>
                  <a:pt x="7007" y="13497"/>
                </a:lnTo>
                <a:cubicBezTo>
                  <a:pt x="7093" y="14146"/>
                  <a:pt x="7313" y="14662"/>
                  <a:pt x="7663" y="15045"/>
                </a:cubicBezTo>
                <a:cubicBezTo>
                  <a:pt x="8068" y="15489"/>
                  <a:pt x="8633" y="15710"/>
                  <a:pt x="9356" y="15710"/>
                </a:cubicBezTo>
                <a:cubicBezTo>
                  <a:pt x="9805" y="15710"/>
                  <a:pt x="10212" y="15591"/>
                  <a:pt x="10579" y="15354"/>
                </a:cubicBezTo>
                <a:lnTo>
                  <a:pt x="10579" y="14454"/>
                </a:lnTo>
                <a:cubicBezTo>
                  <a:pt x="10374" y="14643"/>
                  <a:pt x="10191" y="14778"/>
                  <a:pt x="10029" y="14859"/>
                </a:cubicBezTo>
                <a:cubicBezTo>
                  <a:pt x="9850" y="14945"/>
                  <a:pt x="9626" y="14989"/>
                  <a:pt x="9356" y="14989"/>
                </a:cubicBezTo>
                <a:cubicBezTo>
                  <a:pt x="8940" y="14989"/>
                  <a:pt x="8611" y="14834"/>
                  <a:pt x="8368" y="14527"/>
                </a:cubicBezTo>
                <a:cubicBezTo>
                  <a:pt x="8158" y="14279"/>
                  <a:pt x="8020" y="13935"/>
                  <a:pt x="7955" y="13497"/>
                </a:cubicBezTo>
                <a:lnTo>
                  <a:pt x="9583" y="13497"/>
                </a:lnTo>
                <a:lnTo>
                  <a:pt x="9786" y="12987"/>
                </a:lnTo>
                <a:lnTo>
                  <a:pt x="7914" y="12987"/>
                </a:lnTo>
                <a:cubicBezTo>
                  <a:pt x="7909" y="12960"/>
                  <a:pt x="7906" y="12876"/>
                  <a:pt x="7906" y="12735"/>
                </a:cubicBezTo>
                <a:lnTo>
                  <a:pt x="7906" y="12549"/>
                </a:lnTo>
                <a:cubicBezTo>
                  <a:pt x="7906" y="12500"/>
                  <a:pt x="7909" y="12462"/>
                  <a:pt x="7914" y="12435"/>
                </a:cubicBezTo>
                <a:lnTo>
                  <a:pt x="9899" y="12435"/>
                </a:lnTo>
                <a:lnTo>
                  <a:pt x="10110" y="11917"/>
                </a:lnTo>
                <a:lnTo>
                  <a:pt x="7972" y="11917"/>
                </a:lnTo>
                <a:cubicBezTo>
                  <a:pt x="8042" y="11539"/>
                  <a:pt x="8179" y="11222"/>
                  <a:pt x="8384" y="10968"/>
                </a:cubicBezTo>
                <a:cubicBezTo>
                  <a:pt x="8627" y="10682"/>
                  <a:pt x="8929" y="10539"/>
                  <a:pt x="9292" y="1053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96" name="Shape 2796"/>
          <p:cNvSpPr/>
          <p:nvPr/>
        </p:nvSpPr>
        <p:spPr>
          <a:xfrm>
            <a:off x="8157675"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97" name="Shape 2797"/>
          <p:cNvSpPr/>
          <p:nvPr/>
        </p:nvSpPr>
        <p:spPr>
          <a:xfrm>
            <a:off x="9224197"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052" y="12079"/>
                </a:moveTo>
                <a:cubicBezTo>
                  <a:pt x="9878" y="12752"/>
                  <a:pt x="8799" y="12411"/>
                  <a:pt x="8449" y="12327"/>
                </a:cubicBezTo>
                <a:lnTo>
                  <a:pt x="8758" y="11138"/>
                </a:lnTo>
                <a:cubicBezTo>
                  <a:pt x="9107" y="11222"/>
                  <a:pt x="10234" y="11378"/>
                  <a:pt x="10052" y="12079"/>
                </a:cubicBezTo>
                <a:moveTo>
                  <a:pt x="9860" y="13998"/>
                </a:moveTo>
                <a:cubicBezTo>
                  <a:pt x="9669" y="14737"/>
                  <a:pt x="8373" y="14338"/>
                  <a:pt x="7953" y="14238"/>
                </a:cubicBezTo>
                <a:lnTo>
                  <a:pt x="8293" y="12927"/>
                </a:lnTo>
                <a:cubicBezTo>
                  <a:pt x="8714" y="13027"/>
                  <a:pt x="10060" y="13227"/>
                  <a:pt x="9860" y="13998"/>
                </a:cubicBezTo>
                <a:moveTo>
                  <a:pt x="10034" y="10721"/>
                </a:moveTo>
                <a:lnTo>
                  <a:pt x="10288" y="9743"/>
                </a:lnTo>
                <a:lnTo>
                  <a:pt x="9668" y="9595"/>
                </a:lnTo>
                <a:lnTo>
                  <a:pt x="9421" y="10547"/>
                </a:lnTo>
                <a:cubicBezTo>
                  <a:pt x="9258" y="10508"/>
                  <a:pt x="9090" y="10471"/>
                  <a:pt x="8925" y="10434"/>
                </a:cubicBezTo>
                <a:lnTo>
                  <a:pt x="9173" y="9476"/>
                </a:lnTo>
                <a:lnTo>
                  <a:pt x="8554" y="9328"/>
                </a:lnTo>
                <a:lnTo>
                  <a:pt x="8300" y="10306"/>
                </a:lnTo>
                <a:cubicBezTo>
                  <a:pt x="8165" y="10276"/>
                  <a:pt x="8033" y="10247"/>
                  <a:pt x="7904" y="10216"/>
                </a:cubicBezTo>
                <a:lnTo>
                  <a:pt x="7904" y="10213"/>
                </a:lnTo>
                <a:lnTo>
                  <a:pt x="7050" y="10008"/>
                </a:lnTo>
                <a:lnTo>
                  <a:pt x="6885" y="10644"/>
                </a:lnTo>
                <a:cubicBezTo>
                  <a:pt x="6885" y="10644"/>
                  <a:pt x="7345" y="10745"/>
                  <a:pt x="7335" y="10751"/>
                </a:cubicBezTo>
                <a:cubicBezTo>
                  <a:pt x="7586" y="10812"/>
                  <a:pt x="7632" y="10971"/>
                  <a:pt x="7624" y="11098"/>
                </a:cubicBezTo>
                <a:lnTo>
                  <a:pt x="7335" y="12213"/>
                </a:lnTo>
                <a:cubicBezTo>
                  <a:pt x="7352" y="12216"/>
                  <a:pt x="7375" y="12222"/>
                  <a:pt x="7399" y="12232"/>
                </a:cubicBezTo>
                <a:cubicBezTo>
                  <a:pt x="7379" y="12227"/>
                  <a:pt x="7357" y="12222"/>
                  <a:pt x="7334" y="12216"/>
                </a:cubicBezTo>
                <a:lnTo>
                  <a:pt x="6928" y="13777"/>
                </a:lnTo>
                <a:cubicBezTo>
                  <a:pt x="6898" y="13851"/>
                  <a:pt x="6820" y="13960"/>
                  <a:pt x="6645" y="13919"/>
                </a:cubicBezTo>
                <a:cubicBezTo>
                  <a:pt x="6651" y="13928"/>
                  <a:pt x="6194" y="13811"/>
                  <a:pt x="6194" y="13811"/>
                </a:cubicBezTo>
                <a:lnTo>
                  <a:pt x="5886" y="14492"/>
                </a:lnTo>
                <a:lnTo>
                  <a:pt x="6692" y="14686"/>
                </a:lnTo>
                <a:cubicBezTo>
                  <a:pt x="6843" y="14721"/>
                  <a:pt x="6990" y="14759"/>
                  <a:pt x="7134" y="14795"/>
                </a:cubicBezTo>
                <a:lnTo>
                  <a:pt x="6878" y="15784"/>
                </a:lnTo>
                <a:lnTo>
                  <a:pt x="7497" y="15933"/>
                </a:lnTo>
                <a:lnTo>
                  <a:pt x="7751" y="14954"/>
                </a:lnTo>
                <a:cubicBezTo>
                  <a:pt x="7921" y="14998"/>
                  <a:pt x="8085" y="15039"/>
                  <a:pt x="8245" y="15077"/>
                </a:cubicBezTo>
                <a:lnTo>
                  <a:pt x="7992" y="16051"/>
                </a:lnTo>
                <a:lnTo>
                  <a:pt x="8612" y="16200"/>
                </a:lnTo>
                <a:lnTo>
                  <a:pt x="8868" y="15212"/>
                </a:lnTo>
                <a:cubicBezTo>
                  <a:pt x="9926" y="15404"/>
                  <a:pt x="10720" y="15327"/>
                  <a:pt x="11055" y="14408"/>
                </a:cubicBezTo>
                <a:cubicBezTo>
                  <a:pt x="11324" y="13669"/>
                  <a:pt x="11041" y="13242"/>
                  <a:pt x="10485" y="12965"/>
                </a:cubicBezTo>
                <a:cubicBezTo>
                  <a:pt x="10890" y="12875"/>
                  <a:pt x="11195" y="12619"/>
                  <a:pt x="11277" y="12090"/>
                </a:cubicBezTo>
                <a:cubicBezTo>
                  <a:pt x="11389" y="11368"/>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7"/>
                  <a:pt x="12764" y="987"/>
                </a:cubicBezTo>
                <a:cubicBezTo>
                  <a:pt x="17098" y="987"/>
                  <a:pt x="20612" y="4501"/>
                  <a:pt x="20612" y="8836"/>
                </a:cubicBezTo>
                <a:cubicBezTo>
                  <a:pt x="20612" y="10878"/>
                  <a:pt x="19827" y="12732"/>
                  <a:pt x="18549" y="14128"/>
                </a:cubicBezTo>
                <a:cubicBezTo>
                  <a:pt x="18468" y="14709"/>
                  <a:pt x="18341" y="15276"/>
                  <a:pt x="18163" y="15821"/>
                </a:cubicBezTo>
                <a:cubicBezTo>
                  <a:pt x="20250" y="14204"/>
                  <a:pt x="21600" y="11681"/>
                  <a:pt x="21600" y="8836"/>
                </a:cubicBezTo>
                <a:cubicBezTo>
                  <a:pt x="21600" y="3956"/>
                  <a:pt x="17644" y="0"/>
                  <a:pt x="12764"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98" name="Shape 2798"/>
          <p:cNvSpPr/>
          <p:nvPr/>
        </p:nvSpPr>
        <p:spPr>
          <a:xfrm>
            <a:off x="10290719" y="2980050"/>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799" name="Shape 2799"/>
          <p:cNvSpPr/>
          <p:nvPr/>
        </p:nvSpPr>
        <p:spPr>
          <a:xfrm>
            <a:off x="11357241" y="2929264"/>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00" name="Shape 2800"/>
          <p:cNvSpPr/>
          <p:nvPr/>
        </p:nvSpPr>
        <p:spPr>
          <a:xfrm>
            <a:off x="1758542" y="4021180"/>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01" name="Shape 2801"/>
          <p:cNvSpPr/>
          <p:nvPr/>
        </p:nvSpPr>
        <p:spPr>
          <a:xfrm>
            <a:off x="2825064" y="4046572"/>
            <a:ext cx="558655" cy="304741"/>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02" name="Shape 2802"/>
          <p:cNvSpPr/>
          <p:nvPr/>
        </p:nvSpPr>
        <p:spPr>
          <a:xfrm>
            <a:off x="3891586" y="3995786"/>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03" name="Shape 2803"/>
          <p:cNvSpPr/>
          <p:nvPr/>
        </p:nvSpPr>
        <p:spPr>
          <a:xfrm>
            <a:off x="4958108" y="4021180"/>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04" name="Shape 2804"/>
          <p:cNvSpPr/>
          <p:nvPr/>
        </p:nvSpPr>
        <p:spPr>
          <a:xfrm>
            <a:off x="6024630" y="4046573"/>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6"/>
                </a:lnTo>
                <a:cubicBezTo>
                  <a:pt x="10458" y="13273"/>
                  <a:pt x="11518" y="13902"/>
                  <a:pt x="11675" y="12740"/>
                </a:cubicBezTo>
                <a:cubicBezTo>
                  <a:pt x="11839" y="11528"/>
                  <a:pt x="10736" y="11215"/>
                  <a:pt x="10393" y="11057"/>
                </a:cubicBezTo>
                <a:moveTo>
                  <a:pt x="10772" y="8246"/>
                </a:moveTo>
                <a:lnTo>
                  <a:pt x="10520" y="10114"/>
                </a:lnTo>
                <a:cubicBezTo>
                  <a:pt x="10806" y="10246"/>
                  <a:pt x="11689" y="10782"/>
                  <a:pt x="11832" y="9726"/>
                </a:cubicBezTo>
                <a:cubicBezTo>
                  <a:pt x="11981" y="8623"/>
                  <a:pt x="11059" y="8378"/>
                  <a:pt x="10772" y="8246"/>
                </a:cubicBezTo>
                <a:moveTo>
                  <a:pt x="12833" y="9742"/>
                </a:moveTo>
                <a:cubicBezTo>
                  <a:pt x="12767" y="10572"/>
                  <a:pt x="12517" y="10974"/>
                  <a:pt x="12186" y="11116"/>
                </a:cubicBezTo>
                <a:cubicBezTo>
                  <a:pt x="12641" y="11552"/>
                  <a:pt x="12872" y="12224"/>
                  <a:pt x="12652" y="13386"/>
                </a:cubicBezTo>
                <a:cubicBezTo>
                  <a:pt x="12378" y="14828"/>
                  <a:pt x="11728" y="14950"/>
                  <a:pt x="10863" y="14648"/>
                </a:cubicBezTo>
                <a:lnTo>
                  <a:pt x="10653" y="16200"/>
                </a:lnTo>
                <a:lnTo>
                  <a:pt x="10146" y="15966"/>
                </a:lnTo>
                <a:lnTo>
                  <a:pt x="10353" y="14435"/>
                </a:lnTo>
                <a:cubicBezTo>
                  <a:pt x="10222" y="14376"/>
                  <a:pt x="10088" y="14311"/>
                  <a:pt x="9949" y="14242"/>
                </a:cubicBezTo>
                <a:lnTo>
                  <a:pt x="9741" y="15780"/>
                </a:lnTo>
                <a:lnTo>
                  <a:pt x="9235" y="15548"/>
                </a:lnTo>
                <a:lnTo>
                  <a:pt x="9444" y="13993"/>
                </a:lnTo>
                <a:cubicBezTo>
                  <a:pt x="9326" y="13936"/>
                  <a:pt x="9206" y="13877"/>
                  <a:pt x="9083" y="13820"/>
                </a:cubicBezTo>
                <a:lnTo>
                  <a:pt x="8423" y="13517"/>
                </a:lnTo>
                <a:lnTo>
                  <a:pt x="8675" y="12446"/>
                </a:lnTo>
                <a:cubicBezTo>
                  <a:pt x="8675" y="12446"/>
                  <a:pt x="9049" y="12629"/>
                  <a:pt x="9043" y="12615"/>
                </a:cubicBezTo>
                <a:cubicBezTo>
                  <a:pt x="9187" y="12681"/>
                  <a:pt x="9251" y="12509"/>
                  <a:pt x="9276" y="12393"/>
                </a:cubicBezTo>
                <a:lnTo>
                  <a:pt x="9607" y="9940"/>
                </a:lnTo>
                <a:cubicBezTo>
                  <a:pt x="9626" y="9949"/>
                  <a:pt x="9644" y="9957"/>
                  <a:pt x="9661" y="9965"/>
                </a:cubicBezTo>
                <a:cubicBezTo>
                  <a:pt x="9641" y="9950"/>
                  <a:pt x="9623" y="9940"/>
                  <a:pt x="9608" y="9933"/>
                </a:cubicBezTo>
                <a:lnTo>
                  <a:pt x="9845" y="8183"/>
                </a:lnTo>
                <a:cubicBezTo>
                  <a:pt x="9851" y="7984"/>
                  <a:pt x="9814" y="7733"/>
                  <a:pt x="9608" y="7639"/>
                </a:cubicBezTo>
                <a:cubicBezTo>
                  <a:pt x="9616" y="7629"/>
                  <a:pt x="9240" y="7469"/>
                  <a:pt x="9240" y="7469"/>
                </a:cubicBezTo>
                <a:lnTo>
                  <a:pt x="9375" y="6471"/>
                </a:lnTo>
                <a:lnTo>
                  <a:pt x="10074" y="6793"/>
                </a:lnTo>
                <a:lnTo>
                  <a:pt x="10074" y="6798"/>
                </a:lnTo>
                <a:cubicBezTo>
                  <a:pt x="10179" y="6845"/>
                  <a:pt x="10288" y="6892"/>
                  <a:pt x="10398" y="6937"/>
                </a:cubicBezTo>
                <a:lnTo>
                  <a:pt x="10606" y="5401"/>
                </a:lnTo>
                <a:lnTo>
                  <a:pt x="11113" y="5634"/>
                </a:lnTo>
                <a:lnTo>
                  <a:pt x="10909" y="7140"/>
                </a:lnTo>
                <a:cubicBezTo>
                  <a:pt x="11045" y="7197"/>
                  <a:pt x="11182" y="7255"/>
                  <a:pt x="11315" y="7317"/>
                </a:cubicBezTo>
                <a:lnTo>
                  <a:pt x="11517" y="5821"/>
                </a:lnTo>
                <a:lnTo>
                  <a:pt x="12025" y="6054"/>
                </a:lnTo>
                <a:lnTo>
                  <a:pt x="11817" y="7590"/>
                </a:lnTo>
                <a:cubicBezTo>
                  <a:pt x="12457" y="7998"/>
                  <a:pt x="12926" y="8607"/>
                  <a:pt x="12833" y="9742"/>
                </a:cubicBezTo>
                <a:moveTo>
                  <a:pt x="10800" y="3600"/>
                </a:moveTo>
                <a:cubicBezTo>
                  <a:pt x="8631" y="3600"/>
                  <a:pt x="6873" y="6824"/>
                  <a:pt x="6873" y="10800"/>
                </a:cubicBezTo>
                <a:cubicBezTo>
                  <a:pt x="6873" y="14777"/>
                  <a:pt x="8631" y="18000"/>
                  <a:pt x="10800" y="18000"/>
                </a:cubicBezTo>
                <a:cubicBezTo>
                  <a:pt x="12969" y="18000"/>
                  <a:pt x="14727" y="14777"/>
                  <a:pt x="14727" y="10800"/>
                </a:cubicBezTo>
                <a:cubicBezTo>
                  <a:pt x="14727" y="6824"/>
                  <a:pt x="12969" y="3600"/>
                  <a:pt x="10800" y="3600"/>
                </a:cubicBezTo>
                <a:moveTo>
                  <a:pt x="17182" y="16200"/>
                </a:moveTo>
                <a:lnTo>
                  <a:pt x="16200" y="16200"/>
                </a:lnTo>
                <a:cubicBezTo>
                  <a:pt x="15928" y="16200"/>
                  <a:pt x="15709" y="16603"/>
                  <a:pt x="15709" y="17100"/>
                </a:cubicBezTo>
                <a:cubicBezTo>
                  <a:pt x="15709" y="17598"/>
                  <a:pt x="15928" y="18000"/>
                  <a:pt x="16200" y="18000"/>
                </a:cubicBezTo>
                <a:lnTo>
                  <a:pt x="17182" y="18000"/>
                </a:lnTo>
                <a:cubicBezTo>
                  <a:pt x="17453" y="18000"/>
                  <a:pt x="17673" y="17598"/>
                  <a:pt x="17673" y="17100"/>
                </a:cubicBezTo>
                <a:cubicBezTo>
                  <a:pt x="17673" y="16603"/>
                  <a:pt x="17453" y="16200"/>
                  <a:pt x="17182" y="16200"/>
                </a:cubicBezTo>
                <a:moveTo>
                  <a:pt x="5400" y="3600"/>
                </a:moveTo>
                <a:lnTo>
                  <a:pt x="4418" y="3600"/>
                </a:lnTo>
                <a:cubicBezTo>
                  <a:pt x="4147" y="3600"/>
                  <a:pt x="3927" y="4003"/>
                  <a:pt x="3927" y="4500"/>
                </a:cubicBezTo>
                <a:cubicBezTo>
                  <a:pt x="3927" y="4998"/>
                  <a:pt x="4147" y="5400"/>
                  <a:pt x="4418" y="5400"/>
                </a:cubicBezTo>
                <a:lnTo>
                  <a:pt x="5400" y="5400"/>
                </a:lnTo>
                <a:cubicBezTo>
                  <a:pt x="5671" y="5400"/>
                  <a:pt x="5891" y="4998"/>
                  <a:pt x="5891" y="4500"/>
                </a:cubicBezTo>
                <a:cubicBezTo>
                  <a:pt x="5891" y="4003"/>
                  <a:pt x="5671" y="3600"/>
                  <a:pt x="5400" y="3600"/>
                </a:cubicBezTo>
                <a:moveTo>
                  <a:pt x="20127" y="3600"/>
                </a:moveTo>
                <a:cubicBezTo>
                  <a:pt x="19856" y="3600"/>
                  <a:pt x="19636" y="3198"/>
                  <a:pt x="19636" y="2700"/>
                </a:cubicBezTo>
                <a:cubicBezTo>
                  <a:pt x="19636" y="2203"/>
                  <a:pt x="19856" y="1800"/>
                  <a:pt x="20127" y="1800"/>
                </a:cubicBezTo>
                <a:cubicBezTo>
                  <a:pt x="20398" y="1800"/>
                  <a:pt x="20618" y="2203"/>
                  <a:pt x="20618" y="2700"/>
                </a:cubicBezTo>
                <a:cubicBezTo>
                  <a:pt x="20618" y="3198"/>
                  <a:pt x="20398" y="3600"/>
                  <a:pt x="20127" y="3600"/>
                </a:cubicBezTo>
                <a:moveTo>
                  <a:pt x="20618" y="16365"/>
                </a:moveTo>
                <a:cubicBezTo>
                  <a:pt x="20464" y="16265"/>
                  <a:pt x="20300" y="16200"/>
                  <a:pt x="20127" y="16200"/>
                </a:cubicBezTo>
                <a:cubicBezTo>
                  <a:pt x="19314" y="16200"/>
                  <a:pt x="18655" y="17410"/>
                  <a:pt x="18655" y="18900"/>
                </a:cubicBezTo>
                <a:cubicBezTo>
                  <a:pt x="18655" y="19217"/>
                  <a:pt x="18690" y="19518"/>
                  <a:pt x="18744" y="19800"/>
                </a:cubicBezTo>
                <a:lnTo>
                  <a:pt x="2855" y="19800"/>
                </a:lnTo>
                <a:cubicBezTo>
                  <a:pt x="2910" y="19518"/>
                  <a:pt x="2945" y="19217"/>
                  <a:pt x="2945" y="18900"/>
                </a:cubicBezTo>
                <a:cubicBezTo>
                  <a:pt x="2945" y="17410"/>
                  <a:pt x="2286" y="16200"/>
                  <a:pt x="1473" y="16200"/>
                </a:cubicBezTo>
                <a:cubicBezTo>
                  <a:pt x="1299" y="16200"/>
                  <a:pt x="1136" y="16265"/>
                  <a:pt x="982" y="16365"/>
                </a:cubicBezTo>
                <a:lnTo>
                  <a:pt x="982" y="5235"/>
                </a:lnTo>
                <a:cubicBezTo>
                  <a:pt x="1136" y="5336"/>
                  <a:pt x="1299" y="5400"/>
                  <a:pt x="1473" y="5400"/>
                </a:cubicBezTo>
                <a:cubicBezTo>
                  <a:pt x="2286" y="5400"/>
                  <a:pt x="2945" y="4192"/>
                  <a:pt x="2945" y="2700"/>
                </a:cubicBezTo>
                <a:cubicBezTo>
                  <a:pt x="2945" y="2383"/>
                  <a:pt x="2910" y="2083"/>
                  <a:pt x="2855" y="1800"/>
                </a:cubicBezTo>
                <a:lnTo>
                  <a:pt x="18744" y="1800"/>
                </a:lnTo>
                <a:cubicBezTo>
                  <a:pt x="18690" y="2083"/>
                  <a:pt x="18655" y="2383"/>
                  <a:pt x="18655" y="2700"/>
                </a:cubicBezTo>
                <a:cubicBezTo>
                  <a:pt x="18655" y="4192"/>
                  <a:pt x="19314" y="5400"/>
                  <a:pt x="20127" y="5400"/>
                </a:cubicBezTo>
                <a:cubicBezTo>
                  <a:pt x="20300" y="5400"/>
                  <a:pt x="20464" y="5336"/>
                  <a:pt x="20618" y="5235"/>
                </a:cubicBezTo>
                <a:cubicBezTo>
                  <a:pt x="20618" y="5235"/>
                  <a:pt x="20618" y="16365"/>
                  <a:pt x="20618" y="16365"/>
                </a:cubicBezTo>
                <a:close/>
                <a:moveTo>
                  <a:pt x="20127" y="19800"/>
                </a:moveTo>
                <a:cubicBezTo>
                  <a:pt x="19856" y="19800"/>
                  <a:pt x="19636" y="19398"/>
                  <a:pt x="19636" y="18900"/>
                </a:cubicBezTo>
                <a:cubicBezTo>
                  <a:pt x="19636" y="18403"/>
                  <a:pt x="19856" y="18000"/>
                  <a:pt x="20127" y="18000"/>
                </a:cubicBezTo>
                <a:cubicBezTo>
                  <a:pt x="20398" y="18000"/>
                  <a:pt x="20618" y="18403"/>
                  <a:pt x="20618" y="18900"/>
                </a:cubicBezTo>
                <a:cubicBezTo>
                  <a:pt x="20618" y="19398"/>
                  <a:pt x="20398" y="19800"/>
                  <a:pt x="20127" y="19800"/>
                </a:cubicBezTo>
                <a:moveTo>
                  <a:pt x="1473" y="19800"/>
                </a:moveTo>
                <a:cubicBezTo>
                  <a:pt x="1201" y="19800"/>
                  <a:pt x="982" y="19398"/>
                  <a:pt x="982" y="18900"/>
                </a:cubicBezTo>
                <a:cubicBezTo>
                  <a:pt x="982" y="18403"/>
                  <a:pt x="1201" y="18000"/>
                  <a:pt x="1473" y="18000"/>
                </a:cubicBezTo>
                <a:cubicBezTo>
                  <a:pt x="1744" y="18000"/>
                  <a:pt x="1964" y="18403"/>
                  <a:pt x="1964" y="18900"/>
                </a:cubicBezTo>
                <a:cubicBezTo>
                  <a:pt x="1964" y="19398"/>
                  <a:pt x="1744" y="19800"/>
                  <a:pt x="1473" y="19800"/>
                </a:cubicBezTo>
                <a:moveTo>
                  <a:pt x="1473" y="1800"/>
                </a:moveTo>
                <a:cubicBezTo>
                  <a:pt x="1744" y="1800"/>
                  <a:pt x="1964" y="2203"/>
                  <a:pt x="1964" y="2700"/>
                </a:cubicBezTo>
                <a:cubicBezTo>
                  <a:pt x="1964" y="3198"/>
                  <a:pt x="1744" y="3600"/>
                  <a:pt x="1473" y="3600"/>
                </a:cubicBezTo>
                <a:cubicBezTo>
                  <a:pt x="1201" y="3600"/>
                  <a:pt x="982" y="3198"/>
                  <a:pt x="982" y="2700"/>
                </a:cubicBezTo>
                <a:cubicBezTo>
                  <a:pt x="982" y="2203"/>
                  <a:pt x="1201" y="1800"/>
                  <a:pt x="1473" y="1800"/>
                </a:cubicBezTo>
                <a:moveTo>
                  <a:pt x="20618" y="0"/>
                </a:moveTo>
                <a:lnTo>
                  <a:pt x="982" y="0"/>
                </a:lnTo>
                <a:cubicBezTo>
                  <a:pt x="439" y="0"/>
                  <a:pt x="0" y="806"/>
                  <a:pt x="0" y="1800"/>
                </a:cubicBezTo>
                <a:lnTo>
                  <a:pt x="0" y="19800"/>
                </a:lnTo>
                <a:cubicBezTo>
                  <a:pt x="0" y="20794"/>
                  <a:pt x="439" y="21600"/>
                  <a:pt x="982" y="21600"/>
                </a:cubicBezTo>
                <a:lnTo>
                  <a:pt x="20618" y="21600"/>
                </a:lnTo>
                <a:cubicBezTo>
                  <a:pt x="21160" y="21600"/>
                  <a:pt x="21600" y="20794"/>
                  <a:pt x="21600" y="19800"/>
                </a:cubicBezTo>
                <a:lnTo>
                  <a:pt x="21600" y="1800"/>
                </a:lnTo>
                <a:cubicBezTo>
                  <a:pt x="21600" y="806"/>
                  <a:pt x="21160" y="0"/>
                  <a:pt x="2061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05" name="Shape 2805"/>
          <p:cNvSpPr/>
          <p:nvPr/>
        </p:nvSpPr>
        <p:spPr>
          <a:xfrm>
            <a:off x="7091153" y="3995786"/>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06" name="Shape 2806"/>
          <p:cNvSpPr/>
          <p:nvPr/>
        </p:nvSpPr>
        <p:spPr>
          <a:xfrm>
            <a:off x="8157675" y="4021180"/>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07" name="Shape 2807"/>
          <p:cNvSpPr/>
          <p:nvPr/>
        </p:nvSpPr>
        <p:spPr>
          <a:xfrm>
            <a:off x="9224197" y="3995786"/>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08" name="Shape 2808"/>
          <p:cNvSpPr/>
          <p:nvPr/>
        </p:nvSpPr>
        <p:spPr>
          <a:xfrm>
            <a:off x="10290719"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09" name="Shape 2809"/>
          <p:cNvSpPr/>
          <p:nvPr/>
        </p:nvSpPr>
        <p:spPr>
          <a:xfrm>
            <a:off x="11357241"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10" name="Shape 2810"/>
          <p:cNvSpPr/>
          <p:nvPr/>
        </p:nvSpPr>
        <p:spPr>
          <a:xfrm>
            <a:off x="12455059" y="287847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11" name="Shape 2811"/>
          <p:cNvSpPr/>
          <p:nvPr/>
        </p:nvSpPr>
        <p:spPr>
          <a:xfrm>
            <a:off x="13521582" y="287847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12" name="Shape 2812"/>
          <p:cNvSpPr/>
          <p:nvPr/>
        </p:nvSpPr>
        <p:spPr>
          <a:xfrm>
            <a:off x="14588104" y="287847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13" name="Shape 2813"/>
          <p:cNvSpPr/>
          <p:nvPr/>
        </p:nvSpPr>
        <p:spPr>
          <a:xfrm>
            <a:off x="15654626" y="2916567"/>
            <a:ext cx="558655" cy="444385"/>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14" name="Shape 2814"/>
          <p:cNvSpPr/>
          <p:nvPr/>
        </p:nvSpPr>
        <p:spPr>
          <a:xfrm>
            <a:off x="16771935" y="2853084"/>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15" name="Shape 2815"/>
          <p:cNvSpPr/>
          <p:nvPr/>
        </p:nvSpPr>
        <p:spPr>
          <a:xfrm>
            <a:off x="17813063" y="2853084"/>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16" name="Shape 2816"/>
          <p:cNvSpPr/>
          <p:nvPr/>
        </p:nvSpPr>
        <p:spPr>
          <a:xfrm>
            <a:off x="18841496"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17" name="Shape 2817"/>
          <p:cNvSpPr/>
          <p:nvPr/>
        </p:nvSpPr>
        <p:spPr>
          <a:xfrm>
            <a:off x="19920715" y="2903870"/>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18" name="Shape 2818"/>
          <p:cNvSpPr/>
          <p:nvPr/>
        </p:nvSpPr>
        <p:spPr>
          <a:xfrm>
            <a:off x="20987237" y="287847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19" name="Shape 2819"/>
          <p:cNvSpPr/>
          <p:nvPr/>
        </p:nvSpPr>
        <p:spPr>
          <a:xfrm>
            <a:off x="22053759" y="287847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20" name="Shape 2820"/>
          <p:cNvSpPr/>
          <p:nvPr/>
        </p:nvSpPr>
        <p:spPr>
          <a:xfrm>
            <a:off x="12455059" y="3944999"/>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21" name="Shape 2821"/>
          <p:cNvSpPr/>
          <p:nvPr/>
        </p:nvSpPr>
        <p:spPr>
          <a:xfrm>
            <a:off x="13521582" y="3944999"/>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22" name="Shape 2822"/>
          <p:cNvSpPr/>
          <p:nvPr/>
        </p:nvSpPr>
        <p:spPr>
          <a:xfrm>
            <a:off x="14588104" y="3944999"/>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23" name="Shape 2823"/>
          <p:cNvSpPr/>
          <p:nvPr/>
        </p:nvSpPr>
        <p:spPr>
          <a:xfrm>
            <a:off x="15654626" y="3983089"/>
            <a:ext cx="558655" cy="444385"/>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24" name="Shape 2824"/>
          <p:cNvSpPr/>
          <p:nvPr/>
        </p:nvSpPr>
        <p:spPr>
          <a:xfrm>
            <a:off x="16721148" y="3919605"/>
            <a:ext cx="558655" cy="558563"/>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25" name="Shape 2825"/>
          <p:cNvSpPr/>
          <p:nvPr/>
        </p:nvSpPr>
        <p:spPr>
          <a:xfrm>
            <a:off x="17787670" y="3995786"/>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26" name="Shape 2826"/>
          <p:cNvSpPr/>
          <p:nvPr/>
        </p:nvSpPr>
        <p:spPr>
          <a:xfrm>
            <a:off x="18854193" y="3970392"/>
            <a:ext cx="558655" cy="457529"/>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27" name="Shape 2827"/>
          <p:cNvSpPr/>
          <p:nvPr/>
        </p:nvSpPr>
        <p:spPr>
          <a:xfrm>
            <a:off x="19996895" y="3919606"/>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28" name="Shape 2828"/>
          <p:cNvSpPr/>
          <p:nvPr/>
        </p:nvSpPr>
        <p:spPr>
          <a:xfrm>
            <a:off x="21038023" y="391960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0"/>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599"/>
                  <a:pt x="20834" y="18655"/>
                  <a:pt x="21000" y="18655"/>
                </a:cubicBezTo>
                <a:cubicBezTo>
                  <a:pt x="21332" y="18655"/>
                  <a:pt x="21600" y="18435"/>
                  <a:pt x="21600" y="18164"/>
                </a:cubicBezTo>
                <a:lnTo>
                  <a:pt x="21600" y="491"/>
                </a:lnTo>
                <a:cubicBezTo>
                  <a:pt x="21600" y="220"/>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29" name="Shape 2829"/>
          <p:cNvSpPr/>
          <p:nvPr/>
        </p:nvSpPr>
        <p:spPr>
          <a:xfrm>
            <a:off x="22053759"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31" name="Shape 2831"/>
          <p:cNvSpPr/>
          <p:nvPr/>
        </p:nvSpPr>
        <p:spPr>
          <a:xfrm>
            <a:off x="1834722" y="6662092"/>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32" name="Shape 2832"/>
          <p:cNvSpPr/>
          <p:nvPr/>
        </p:nvSpPr>
        <p:spPr>
          <a:xfrm>
            <a:off x="2901244" y="6662092"/>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33" name="Shape 2833"/>
          <p:cNvSpPr/>
          <p:nvPr/>
        </p:nvSpPr>
        <p:spPr>
          <a:xfrm>
            <a:off x="3891586"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4"/>
                </a:cubicBezTo>
                <a:lnTo>
                  <a:pt x="13217" y="8494"/>
                </a:lnTo>
                <a:cubicBezTo>
                  <a:pt x="12503" y="8089"/>
                  <a:pt x="11680" y="7855"/>
                  <a:pt x="10800" y="7855"/>
                </a:cubicBezTo>
                <a:cubicBezTo>
                  <a:pt x="8089" y="7855"/>
                  <a:pt x="5891" y="10053"/>
                  <a:pt x="5891" y="12764"/>
                </a:cubicBezTo>
                <a:cubicBezTo>
                  <a:pt x="5891" y="13643"/>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1"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9"/>
                  <a:pt x="11339" y="12919"/>
                  <a:pt x="11147" y="13111"/>
                </a:cubicBezTo>
                <a:cubicBezTo>
                  <a:pt x="10955" y="13303"/>
                  <a:pt x="10645" y="13303"/>
                  <a:pt x="10453" y="13111"/>
                </a:cubicBezTo>
                <a:cubicBezTo>
                  <a:pt x="10261" y="12919"/>
                  <a:pt x="10261" y="12609"/>
                  <a:pt x="10453" y="12417"/>
                </a:cubicBezTo>
                <a:moveTo>
                  <a:pt x="6144" y="17420"/>
                </a:moveTo>
                <a:lnTo>
                  <a:pt x="11842" y="13805"/>
                </a:lnTo>
                <a:lnTo>
                  <a:pt x="15456" y="8107"/>
                </a:lnTo>
                <a:lnTo>
                  <a:pt x="9759" y="11722"/>
                </a:lnTo>
                <a:cubicBezTo>
                  <a:pt x="9759" y="11722"/>
                  <a:pt x="6144" y="17420"/>
                  <a:pt x="6144" y="1742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34" name="Shape 2834"/>
          <p:cNvSpPr/>
          <p:nvPr/>
        </p:nvSpPr>
        <p:spPr>
          <a:xfrm>
            <a:off x="4958108"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35" name="Shape 2835"/>
          <p:cNvSpPr/>
          <p:nvPr/>
        </p:nvSpPr>
        <p:spPr>
          <a:xfrm>
            <a:off x="6024630"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36" name="Shape 2836"/>
          <p:cNvSpPr/>
          <p:nvPr/>
        </p:nvSpPr>
        <p:spPr>
          <a:xfrm>
            <a:off x="7091153" y="6738272"/>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37" name="Shape 2837"/>
          <p:cNvSpPr/>
          <p:nvPr/>
        </p:nvSpPr>
        <p:spPr>
          <a:xfrm>
            <a:off x="8157675" y="6725575"/>
            <a:ext cx="558655" cy="431689"/>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38" name="Shape 2838"/>
          <p:cNvSpPr/>
          <p:nvPr/>
        </p:nvSpPr>
        <p:spPr>
          <a:xfrm>
            <a:off x="9224197" y="671287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69"/>
                  <a:pt x="13745" y="12600"/>
                </a:cubicBezTo>
                <a:cubicBezTo>
                  <a:pt x="13745" y="14589"/>
                  <a:pt x="12426" y="16200"/>
                  <a:pt x="10800" y="16200"/>
                </a:cubicBezTo>
                <a:cubicBezTo>
                  <a:pt x="9173" y="16200"/>
                  <a:pt x="7855" y="14589"/>
                  <a:pt x="7855" y="12600"/>
                </a:cubicBezTo>
                <a:cubicBezTo>
                  <a:pt x="7855" y="12269"/>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5"/>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5"/>
                  <a:pt x="21543" y="1233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39" name="Shape 2839"/>
          <p:cNvSpPr/>
          <p:nvPr/>
        </p:nvSpPr>
        <p:spPr>
          <a:xfrm>
            <a:off x="10290719" y="6687485"/>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40" name="Shape 2840"/>
          <p:cNvSpPr/>
          <p:nvPr/>
        </p:nvSpPr>
        <p:spPr>
          <a:xfrm>
            <a:off x="11357241" y="6687485"/>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41" name="Shape 2841"/>
          <p:cNvSpPr/>
          <p:nvPr/>
        </p:nvSpPr>
        <p:spPr>
          <a:xfrm>
            <a:off x="1758542" y="7779400"/>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42" name="Shape 2842"/>
          <p:cNvSpPr/>
          <p:nvPr/>
        </p:nvSpPr>
        <p:spPr>
          <a:xfrm>
            <a:off x="2825064"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43" name="Shape 2843"/>
          <p:cNvSpPr/>
          <p:nvPr/>
        </p:nvSpPr>
        <p:spPr>
          <a:xfrm>
            <a:off x="3891586"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44" name="Shape 2844"/>
          <p:cNvSpPr/>
          <p:nvPr/>
        </p:nvSpPr>
        <p:spPr>
          <a:xfrm>
            <a:off x="4958108"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45" name="Shape 2845"/>
          <p:cNvSpPr/>
          <p:nvPr/>
        </p:nvSpPr>
        <p:spPr>
          <a:xfrm>
            <a:off x="6075417" y="7728614"/>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46" name="Shape 2846"/>
          <p:cNvSpPr/>
          <p:nvPr/>
        </p:nvSpPr>
        <p:spPr>
          <a:xfrm>
            <a:off x="7141939" y="7728614"/>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47" name="Shape 2847"/>
          <p:cNvSpPr/>
          <p:nvPr/>
        </p:nvSpPr>
        <p:spPr>
          <a:xfrm>
            <a:off x="8157675" y="7728614"/>
            <a:ext cx="558655" cy="55864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48" name="Shape 2848"/>
          <p:cNvSpPr/>
          <p:nvPr/>
        </p:nvSpPr>
        <p:spPr>
          <a:xfrm>
            <a:off x="9224197" y="7728614"/>
            <a:ext cx="558655" cy="55864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49" name="Shape 2849"/>
          <p:cNvSpPr/>
          <p:nvPr/>
        </p:nvSpPr>
        <p:spPr>
          <a:xfrm>
            <a:off x="10290719" y="7766704"/>
            <a:ext cx="558655" cy="482933"/>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50" name="Shape 2850"/>
          <p:cNvSpPr/>
          <p:nvPr/>
        </p:nvSpPr>
        <p:spPr>
          <a:xfrm>
            <a:off x="11357241"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51" name="Shape 2851"/>
          <p:cNvSpPr/>
          <p:nvPr/>
        </p:nvSpPr>
        <p:spPr>
          <a:xfrm>
            <a:off x="1758542" y="879513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29"/>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2"/>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8"/>
                  <a:pt x="4418" y="4909"/>
                </a:cubicBezTo>
                <a:cubicBezTo>
                  <a:pt x="4418" y="5180"/>
                  <a:pt x="4638" y="5400"/>
                  <a:pt x="4909" y="5400"/>
                </a:cubicBezTo>
                <a:lnTo>
                  <a:pt x="5891" y="5400"/>
                </a:lnTo>
                <a:cubicBezTo>
                  <a:pt x="11585"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52" name="Shape 2852"/>
          <p:cNvSpPr/>
          <p:nvPr/>
        </p:nvSpPr>
        <p:spPr>
          <a:xfrm>
            <a:off x="2850457" y="8795136"/>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4244" y="12617"/>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8" y="3927"/>
                  <a:pt x="10800" y="3927"/>
                </a:cubicBezTo>
                <a:cubicBezTo>
                  <a:pt x="13782" y="3927"/>
                  <a:pt x="16200" y="6125"/>
                  <a:pt x="16200" y="8836"/>
                </a:cubicBezTo>
                <a:cubicBezTo>
                  <a:pt x="16200" y="10358"/>
                  <a:pt x="15439" y="11717"/>
                  <a:pt x="14244" y="12617"/>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3"/>
                  <a:pt x="14660" y="18979"/>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2" y="11291"/>
                  <a:pt x="13500" y="10192"/>
                  <a:pt x="13500" y="8836"/>
                </a:cubicBezTo>
                <a:cubicBezTo>
                  <a:pt x="13500" y="7481"/>
                  <a:pt x="12292" y="6382"/>
                  <a:pt x="10800" y="6382"/>
                </a:cubicBezTo>
                <a:cubicBezTo>
                  <a:pt x="9309" y="6382"/>
                  <a:pt x="8100" y="7481"/>
                  <a:pt x="8100" y="8836"/>
                </a:cubicBezTo>
                <a:cubicBezTo>
                  <a:pt x="8100" y="10192"/>
                  <a:pt x="9309" y="11291"/>
                  <a:pt x="10800" y="11291"/>
                </a:cubicBezTo>
                <a:moveTo>
                  <a:pt x="11994" y="20179"/>
                </a:moveTo>
                <a:cubicBezTo>
                  <a:pt x="11855" y="20433"/>
                  <a:pt x="11737"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53" name="Shape 2853"/>
          <p:cNvSpPr/>
          <p:nvPr/>
        </p:nvSpPr>
        <p:spPr>
          <a:xfrm>
            <a:off x="3942373" y="879513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54" name="Shape 2854"/>
          <p:cNvSpPr/>
          <p:nvPr/>
        </p:nvSpPr>
        <p:spPr>
          <a:xfrm>
            <a:off x="4958107" y="8795136"/>
            <a:ext cx="558525" cy="558532"/>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55" name="Shape 2855"/>
          <p:cNvSpPr/>
          <p:nvPr/>
        </p:nvSpPr>
        <p:spPr>
          <a:xfrm>
            <a:off x="6050023" y="8795136"/>
            <a:ext cx="507738" cy="558532"/>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56" name="Shape 2856"/>
          <p:cNvSpPr/>
          <p:nvPr/>
        </p:nvSpPr>
        <p:spPr>
          <a:xfrm>
            <a:off x="7091152" y="8795136"/>
            <a:ext cx="558928" cy="558705"/>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57" name="Shape 2857"/>
          <p:cNvSpPr/>
          <p:nvPr/>
        </p:nvSpPr>
        <p:spPr>
          <a:xfrm>
            <a:off x="8157675" y="879513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58" name="Shape 2858"/>
          <p:cNvSpPr/>
          <p:nvPr/>
        </p:nvSpPr>
        <p:spPr>
          <a:xfrm>
            <a:off x="9274983" y="879513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59" name="Shape 2859"/>
          <p:cNvSpPr/>
          <p:nvPr/>
        </p:nvSpPr>
        <p:spPr>
          <a:xfrm>
            <a:off x="10290719" y="879513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60" name="Shape 2860"/>
          <p:cNvSpPr/>
          <p:nvPr/>
        </p:nvSpPr>
        <p:spPr>
          <a:xfrm>
            <a:off x="11357241" y="879513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61" name="Shape 2861"/>
          <p:cNvSpPr/>
          <p:nvPr/>
        </p:nvSpPr>
        <p:spPr>
          <a:xfrm>
            <a:off x="12499944"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62" name="Shape 2862"/>
          <p:cNvSpPr/>
          <p:nvPr/>
        </p:nvSpPr>
        <p:spPr>
          <a:xfrm>
            <a:off x="13566466"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63" name="Shape 2863"/>
          <p:cNvSpPr/>
          <p:nvPr/>
        </p:nvSpPr>
        <p:spPr>
          <a:xfrm>
            <a:off x="14632988"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64" name="Shape 2864"/>
          <p:cNvSpPr/>
          <p:nvPr/>
        </p:nvSpPr>
        <p:spPr>
          <a:xfrm>
            <a:off x="15699510"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65" name="Shape 2865"/>
          <p:cNvSpPr/>
          <p:nvPr/>
        </p:nvSpPr>
        <p:spPr>
          <a:xfrm>
            <a:off x="16766032"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66" name="Shape 2866"/>
          <p:cNvSpPr/>
          <p:nvPr/>
        </p:nvSpPr>
        <p:spPr>
          <a:xfrm>
            <a:off x="17832555"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67" name="Shape 2867"/>
          <p:cNvSpPr/>
          <p:nvPr/>
        </p:nvSpPr>
        <p:spPr>
          <a:xfrm>
            <a:off x="18899077"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68" name="Shape 2868"/>
          <p:cNvSpPr/>
          <p:nvPr/>
        </p:nvSpPr>
        <p:spPr>
          <a:xfrm>
            <a:off x="19965599"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69" name="Shape 2869"/>
          <p:cNvSpPr/>
          <p:nvPr/>
        </p:nvSpPr>
        <p:spPr>
          <a:xfrm>
            <a:off x="21032121"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70" name="Shape 2870"/>
          <p:cNvSpPr/>
          <p:nvPr/>
        </p:nvSpPr>
        <p:spPr>
          <a:xfrm>
            <a:off x="22098643" y="66620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71" name="Shape 2871"/>
          <p:cNvSpPr/>
          <p:nvPr/>
        </p:nvSpPr>
        <p:spPr>
          <a:xfrm>
            <a:off x="12499944"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72" name="Shape 2872"/>
          <p:cNvSpPr/>
          <p:nvPr/>
        </p:nvSpPr>
        <p:spPr>
          <a:xfrm>
            <a:off x="13566466"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73" name="Shape 2873"/>
          <p:cNvSpPr/>
          <p:nvPr/>
        </p:nvSpPr>
        <p:spPr>
          <a:xfrm>
            <a:off x="14632988"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74" name="Shape 2874"/>
          <p:cNvSpPr/>
          <p:nvPr/>
        </p:nvSpPr>
        <p:spPr>
          <a:xfrm>
            <a:off x="15699510"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75" name="Shape 2875"/>
          <p:cNvSpPr/>
          <p:nvPr/>
        </p:nvSpPr>
        <p:spPr>
          <a:xfrm>
            <a:off x="16766032"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76" name="Shape 2876"/>
          <p:cNvSpPr/>
          <p:nvPr/>
        </p:nvSpPr>
        <p:spPr>
          <a:xfrm>
            <a:off x="17832555"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77" name="Shape 2877"/>
          <p:cNvSpPr/>
          <p:nvPr/>
        </p:nvSpPr>
        <p:spPr>
          <a:xfrm>
            <a:off x="18899077"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78" name="Shape 2878"/>
          <p:cNvSpPr/>
          <p:nvPr/>
        </p:nvSpPr>
        <p:spPr>
          <a:xfrm>
            <a:off x="19965599"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79" name="Shape 2879"/>
          <p:cNvSpPr/>
          <p:nvPr/>
        </p:nvSpPr>
        <p:spPr>
          <a:xfrm>
            <a:off x="21032121"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80" name="Shape 2880"/>
          <p:cNvSpPr/>
          <p:nvPr/>
        </p:nvSpPr>
        <p:spPr>
          <a:xfrm>
            <a:off x="22098643" y="772861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81" name="Shape 2881"/>
          <p:cNvSpPr/>
          <p:nvPr/>
        </p:nvSpPr>
        <p:spPr>
          <a:xfrm>
            <a:off x="12499944" y="879513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82" name="Shape 2882"/>
          <p:cNvSpPr/>
          <p:nvPr/>
        </p:nvSpPr>
        <p:spPr>
          <a:xfrm>
            <a:off x="13566466" y="879513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83" name="Shape 2883"/>
          <p:cNvSpPr/>
          <p:nvPr/>
        </p:nvSpPr>
        <p:spPr>
          <a:xfrm>
            <a:off x="14632988" y="879513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84" name="Shape 2884"/>
          <p:cNvSpPr/>
          <p:nvPr/>
        </p:nvSpPr>
        <p:spPr>
          <a:xfrm>
            <a:off x="15699510" y="879513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85" name="Shape 2885"/>
          <p:cNvSpPr/>
          <p:nvPr/>
        </p:nvSpPr>
        <p:spPr>
          <a:xfrm>
            <a:off x="16816819" y="879513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86" name="Shape 2886"/>
          <p:cNvSpPr/>
          <p:nvPr/>
        </p:nvSpPr>
        <p:spPr>
          <a:xfrm>
            <a:off x="17883341" y="879513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87" name="Shape 2887"/>
          <p:cNvSpPr/>
          <p:nvPr/>
        </p:nvSpPr>
        <p:spPr>
          <a:xfrm>
            <a:off x="18949863" y="879513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88" name="Shape 2888"/>
          <p:cNvSpPr/>
          <p:nvPr/>
        </p:nvSpPr>
        <p:spPr>
          <a:xfrm>
            <a:off x="20016386" y="879513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89" name="Shape 2889"/>
          <p:cNvSpPr/>
          <p:nvPr/>
        </p:nvSpPr>
        <p:spPr>
          <a:xfrm>
            <a:off x="21082908" y="879513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90" name="Shape 2890"/>
          <p:cNvSpPr/>
          <p:nvPr/>
        </p:nvSpPr>
        <p:spPr>
          <a:xfrm>
            <a:off x="22149430" y="879513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104" name="Shape 2707"/>
          <p:cNvSpPr/>
          <p:nvPr/>
        </p:nvSpPr>
        <p:spPr>
          <a:xfrm>
            <a:off x="10802854" y="1617435"/>
            <a:ext cx="2375951" cy="538461"/>
          </a:xfrm>
          <a:prstGeom prst="rect">
            <a:avLst/>
          </a:prstGeom>
          <a:ln w="12700">
            <a:miter lim="400000"/>
          </a:ln>
          <a:extLst>
            <a:ext uri="{C572A759-6A51-4108-AA02-DFA0A04FC94B}">
              <ma14:wrappingTextBoxFlag xmlns:ma14="http://schemas.microsoft.com/office/mac/drawingml/2011/main" xmlns=""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pPr algn="ctr"/>
            <a:r>
              <a:rPr lang="en-US" sz="2999" b="0" dirty="0">
                <a:solidFill>
                  <a:schemeClr val="tx2"/>
                </a:solidFill>
                <a:latin typeface="Open Sans Light" charset="0"/>
              </a:rPr>
              <a:t>E-COMMERCE</a:t>
            </a:r>
            <a:endParaRPr sz="2999" b="0" dirty="0">
              <a:solidFill>
                <a:schemeClr val="tx2"/>
              </a:solidFill>
              <a:latin typeface="Open Sans Light" charset="0"/>
            </a:endParaRPr>
          </a:p>
        </p:txBody>
      </p:sp>
      <p:sp>
        <p:nvSpPr>
          <p:cNvPr id="105" name="Shape 2707"/>
          <p:cNvSpPr/>
          <p:nvPr/>
        </p:nvSpPr>
        <p:spPr>
          <a:xfrm>
            <a:off x="11572134" y="5493996"/>
            <a:ext cx="837389" cy="538461"/>
          </a:xfrm>
          <a:prstGeom prst="rect">
            <a:avLst/>
          </a:prstGeom>
          <a:ln w="12700">
            <a:miter lim="400000"/>
          </a:ln>
          <a:extLst>
            <a:ext uri="{C572A759-6A51-4108-AA02-DFA0A04FC94B}">
              <ma14:wrappingTextBoxFlag xmlns:ma14="http://schemas.microsoft.com/office/mac/drawingml/2011/main" xmlns=""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pPr algn="ctr"/>
            <a:r>
              <a:rPr lang="en-US" sz="2999" b="0" dirty="0">
                <a:solidFill>
                  <a:schemeClr val="tx2"/>
                </a:solidFill>
                <a:latin typeface="Open Sans Light" charset="0"/>
              </a:rPr>
              <a:t>WEB</a:t>
            </a:r>
            <a:endParaRPr sz="2999" b="0" dirty="0">
              <a:solidFill>
                <a:schemeClr val="tx2"/>
              </a:solidFill>
              <a:latin typeface="Open Sans Light" charset="0"/>
            </a:endParaRPr>
          </a:p>
        </p:txBody>
      </p:sp>
    </p:spTree>
    <p:extLst>
      <p:ext uri="{BB962C8B-B14F-4D97-AF65-F5344CB8AC3E}">
        <p14:creationId xmlns:p14="http://schemas.microsoft.com/office/powerpoint/2010/main" val="669904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3" name="Shape 2893"/>
          <p:cNvSpPr/>
          <p:nvPr/>
        </p:nvSpPr>
        <p:spPr>
          <a:xfrm>
            <a:off x="1758542"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94" name="Shape 2894"/>
          <p:cNvSpPr/>
          <p:nvPr/>
        </p:nvSpPr>
        <p:spPr>
          <a:xfrm>
            <a:off x="2825064"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1" y="7131"/>
                  <a:pt x="8836" y="7008"/>
                  <a:pt x="8836" y="6873"/>
                </a:cubicBezTo>
                <a:cubicBezTo>
                  <a:pt x="8836" y="6601"/>
                  <a:pt x="8616" y="6382"/>
                  <a:pt x="8345" y="6382"/>
                </a:cubicBezTo>
                <a:cubicBezTo>
                  <a:pt x="8210" y="6382"/>
                  <a:pt x="8087" y="6437"/>
                  <a:pt x="7998" y="6526"/>
                </a:cubicBezTo>
                <a:lnTo>
                  <a:pt x="4071" y="10453"/>
                </a:lnTo>
                <a:cubicBezTo>
                  <a:pt x="3982" y="10542"/>
                  <a:pt x="3927" y="10665"/>
                  <a:pt x="3927" y="10800"/>
                </a:cubicBezTo>
                <a:cubicBezTo>
                  <a:pt x="3927" y="10936"/>
                  <a:pt x="3982" y="11058"/>
                  <a:pt x="4071" y="11147"/>
                </a:cubicBezTo>
                <a:lnTo>
                  <a:pt x="7998" y="15074"/>
                </a:lnTo>
                <a:cubicBezTo>
                  <a:pt x="8087" y="15164"/>
                  <a:pt x="8210" y="15218"/>
                  <a:pt x="8345" y="15218"/>
                </a:cubicBezTo>
                <a:cubicBezTo>
                  <a:pt x="8616" y="15218"/>
                  <a:pt x="8836" y="14999"/>
                  <a:pt x="8836" y="14727"/>
                </a:cubicBezTo>
                <a:cubicBezTo>
                  <a:pt x="8836" y="14592"/>
                  <a:pt x="8781"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95" name="Shape 2895"/>
          <p:cNvSpPr/>
          <p:nvPr/>
        </p:nvSpPr>
        <p:spPr>
          <a:xfrm>
            <a:off x="4031250" y="2866200"/>
            <a:ext cx="279328"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96" name="Shape 2896"/>
          <p:cNvSpPr/>
          <p:nvPr/>
        </p:nvSpPr>
        <p:spPr>
          <a:xfrm>
            <a:off x="5097772" y="2866200"/>
            <a:ext cx="279328" cy="558655"/>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97" name="Shape 2897"/>
          <p:cNvSpPr/>
          <p:nvPr/>
        </p:nvSpPr>
        <p:spPr>
          <a:xfrm>
            <a:off x="6024630" y="3005863"/>
            <a:ext cx="558655"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98" name="Shape 2898"/>
          <p:cNvSpPr/>
          <p:nvPr/>
        </p:nvSpPr>
        <p:spPr>
          <a:xfrm>
            <a:off x="7091153" y="3005863"/>
            <a:ext cx="558655" cy="279328"/>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899" name="Shape 2899"/>
          <p:cNvSpPr/>
          <p:nvPr/>
        </p:nvSpPr>
        <p:spPr>
          <a:xfrm>
            <a:off x="8183068" y="3018560"/>
            <a:ext cx="507869" cy="253935"/>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00" name="Shape 2900"/>
          <p:cNvSpPr/>
          <p:nvPr/>
        </p:nvSpPr>
        <p:spPr>
          <a:xfrm>
            <a:off x="9249590" y="3018560"/>
            <a:ext cx="507869" cy="253935"/>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01" name="Shape 2901"/>
          <p:cNvSpPr/>
          <p:nvPr/>
        </p:nvSpPr>
        <p:spPr>
          <a:xfrm>
            <a:off x="10443079" y="2891593"/>
            <a:ext cx="253935" cy="50786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02" name="Shape 2902"/>
          <p:cNvSpPr/>
          <p:nvPr/>
        </p:nvSpPr>
        <p:spPr>
          <a:xfrm>
            <a:off x="11509601" y="2891593"/>
            <a:ext cx="253935" cy="50786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03" name="Shape 2903"/>
          <p:cNvSpPr/>
          <p:nvPr/>
        </p:nvSpPr>
        <p:spPr>
          <a:xfrm>
            <a:off x="1758542"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6200" y="8836"/>
                </a:moveTo>
                <a:cubicBezTo>
                  <a:pt x="16065" y="8836"/>
                  <a:pt x="15942" y="8891"/>
                  <a:pt x="15852" y="8980"/>
                </a:cubicBezTo>
                <a:lnTo>
                  <a:pt x="10800" y="13574"/>
                </a:lnTo>
                <a:lnTo>
                  <a:pt x="5747" y="8980"/>
                </a:lnTo>
                <a:cubicBezTo>
                  <a:pt x="5658" y="8891"/>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04" name="Shape 2904"/>
          <p:cNvSpPr/>
          <p:nvPr/>
        </p:nvSpPr>
        <p:spPr>
          <a:xfrm>
            <a:off x="2825064"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05" name="Shape 2905"/>
          <p:cNvSpPr/>
          <p:nvPr/>
        </p:nvSpPr>
        <p:spPr>
          <a:xfrm>
            <a:off x="3891586"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06" name="Shape 2906"/>
          <p:cNvSpPr/>
          <p:nvPr/>
        </p:nvSpPr>
        <p:spPr>
          <a:xfrm>
            <a:off x="4958108"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07" name="Shape 2907"/>
          <p:cNvSpPr/>
          <p:nvPr/>
        </p:nvSpPr>
        <p:spPr>
          <a:xfrm>
            <a:off x="6024630"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08" name="Shape 2908"/>
          <p:cNvSpPr/>
          <p:nvPr/>
        </p:nvSpPr>
        <p:spPr>
          <a:xfrm>
            <a:off x="7091153" y="405968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09" name="Shape 2909"/>
          <p:cNvSpPr/>
          <p:nvPr/>
        </p:nvSpPr>
        <p:spPr>
          <a:xfrm>
            <a:off x="8157675" y="405968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10" name="Shape 2910"/>
          <p:cNvSpPr/>
          <p:nvPr/>
        </p:nvSpPr>
        <p:spPr>
          <a:xfrm>
            <a:off x="9351163" y="3932722"/>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11" name="Shape 2911"/>
          <p:cNvSpPr/>
          <p:nvPr/>
        </p:nvSpPr>
        <p:spPr>
          <a:xfrm>
            <a:off x="10417686" y="3932722"/>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12" name="Shape 2912"/>
          <p:cNvSpPr/>
          <p:nvPr/>
        </p:nvSpPr>
        <p:spPr>
          <a:xfrm>
            <a:off x="11357241"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13" name="Shape 2913"/>
          <p:cNvSpPr/>
          <p:nvPr/>
        </p:nvSpPr>
        <p:spPr>
          <a:xfrm>
            <a:off x="12423764"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14" name="Shape 2914"/>
          <p:cNvSpPr/>
          <p:nvPr/>
        </p:nvSpPr>
        <p:spPr>
          <a:xfrm>
            <a:off x="13490286"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15" name="Shape 2915"/>
          <p:cNvSpPr/>
          <p:nvPr/>
        </p:nvSpPr>
        <p:spPr>
          <a:xfrm>
            <a:off x="14556808"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16" name="Shape 2916"/>
          <p:cNvSpPr/>
          <p:nvPr/>
        </p:nvSpPr>
        <p:spPr>
          <a:xfrm>
            <a:off x="15623330"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17" name="Shape 2917"/>
          <p:cNvSpPr/>
          <p:nvPr/>
        </p:nvSpPr>
        <p:spPr>
          <a:xfrm>
            <a:off x="16778729" y="2866200"/>
            <a:ext cx="38090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18" name="Shape 2918"/>
          <p:cNvSpPr/>
          <p:nvPr/>
        </p:nvSpPr>
        <p:spPr>
          <a:xfrm>
            <a:off x="17845251" y="2866200"/>
            <a:ext cx="380902" cy="558655"/>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19" name="Shape 2919"/>
          <p:cNvSpPr/>
          <p:nvPr/>
        </p:nvSpPr>
        <p:spPr>
          <a:xfrm>
            <a:off x="18822897" y="2955076"/>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20" name="Shape 2920"/>
          <p:cNvSpPr/>
          <p:nvPr/>
        </p:nvSpPr>
        <p:spPr>
          <a:xfrm>
            <a:off x="19889419" y="2955076"/>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21" name="Shape 2921"/>
          <p:cNvSpPr/>
          <p:nvPr/>
        </p:nvSpPr>
        <p:spPr>
          <a:xfrm>
            <a:off x="21032121" y="2866200"/>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1402" y="5052"/>
                </a:moveTo>
                <a:lnTo>
                  <a:pt x="14652" y="144"/>
                </a:lnTo>
                <a:cubicBezTo>
                  <a:pt x="14530" y="55"/>
                  <a:pt x="14362" y="0"/>
                  <a:pt x="14175" y="0"/>
                </a:cubicBezTo>
                <a:cubicBezTo>
                  <a:pt x="13802" y="0"/>
                  <a:pt x="13500" y="220"/>
                  <a:pt x="13500" y="491"/>
                </a:cubicBezTo>
                <a:cubicBezTo>
                  <a:pt x="13500" y="627"/>
                  <a:pt x="13576" y="749"/>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3"/>
                  <a:pt x="13500" y="10309"/>
                </a:cubicBezTo>
                <a:cubicBezTo>
                  <a:pt x="13500" y="10580"/>
                  <a:pt x="13802" y="10800"/>
                  <a:pt x="14175" y="10800"/>
                </a:cubicBezTo>
                <a:cubicBezTo>
                  <a:pt x="14362" y="10800"/>
                  <a:pt x="14531" y="10745"/>
                  <a:pt x="14653" y="10656"/>
                </a:cubicBezTo>
                <a:lnTo>
                  <a:pt x="21402" y="5747"/>
                </a:lnTo>
                <a:cubicBezTo>
                  <a:pt x="21525" y="5658"/>
                  <a:pt x="21600" y="5536"/>
                  <a:pt x="21600" y="5400"/>
                </a:cubicBezTo>
                <a:cubicBezTo>
                  <a:pt x="21600" y="5264"/>
                  <a:pt x="21524" y="5142"/>
                  <a:pt x="21402" y="505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22" name="Shape 2922"/>
          <p:cNvSpPr/>
          <p:nvPr/>
        </p:nvSpPr>
        <p:spPr>
          <a:xfrm>
            <a:off x="22022463" y="2942380"/>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8"/>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3"/>
                </a:lnTo>
                <a:cubicBezTo>
                  <a:pt x="21545" y="7781"/>
                  <a:pt x="21600" y="7612"/>
                  <a:pt x="21600" y="7425"/>
                </a:cubicBezTo>
                <a:cubicBezTo>
                  <a:pt x="21600" y="7238"/>
                  <a:pt x="21545" y="7070"/>
                  <a:pt x="21456" y="694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23" name="Shape 2923"/>
          <p:cNvSpPr/>
          <p:nvPr/>
        </p:nvSpPr>
        <p:spPr>
          <a:xfrm>
            <a:off x="12423764"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24" name="Shape 2924"/>
          <p:cNvSpPr/>
          <p:nvPr/>
        </p:nvSpPr>
        <p:spPr>
          <a:xfrm>
            <a:off x="13490286"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25" name="Shape 2925"/>
          <p:cNvSpPr/>
          <p:nvPr/>
        </p:nvSpPr>
        <p:spPr>
          <a:xfrm>
            <a:off x="14556808"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2"/>
                  <a:pt x="15929" y="982"/>
                  <a:pt x="16200" y="982"/>
                </a:cubicBezTo>
                <a:lnTo>
                  <a:pt x="19924" y="982"/>
                </a:lnTo>
                <a:lnTo>
                  <a:pt x="6035" y="14871"/>
                </a:lnTo>
                <a:cubicBezTo>
                  <a:pt x="5946" y="14960"/>
                  <a:pt x="5891" y="15083"/>
                  <a:pt x="5891" y="15218"/>
                </a:cubicBezTo>
                <a:cubicBezTo>
                  <a:pt x="5891" y="15489"/>
                  <a:pt x="6111" y="15709"/>
                  <a:pt x="6382" y="15709"/>
                </a:cubicBezTo>
                <a:cubicBezTo>
                  <a:pt x="6517" y="15709"/>
                  <a:pt x="6640" y="15654"/>
                  <a:pt x="6729" y="15565"/>
                </a:cubicBezTo>
                <a:lnTo>
                  <a:pt x="20618" y="1676"/>
                </a:lnTo>
                <a:lnTo>
                  <a:pt x="20618" y="5400"/>
                </a:lnTo>
                <a:cubicBezTo>
                  <a:pt x="20618" y="5671"/>
                  <a:pt x="20838" y="5890"/>
                  <a:pt x="21109" y="5890"/>
                </a:cubicBezTo>
                <a:cubicBezTo>
                  <a:pt x="21380" y="5890"/>
                  <a:pt x="21600" y="5671"/>
                  <a:pt x="21600" y="5400"/>
                </a:cubicBezTo>
                <a:lnTo>
                  <a:pt x="21600" y="491"/>
                </a:lnTo>
                <a:cubicBezTo>
                  <a:pt x="21600" y="220"/>
                  <a:pt x="21380" y="0"/>
                  <a:pt x="21109" y="0"/>
                </a:cubicBezTo>
                <a:moveTo>
                  <a:pt x="17182" y="6873"/>
                </a:moveTo>
                <a:cubicBezTo>
                  <a:pt x="16911" y="6873"/>
                  <a:pt x="16691" y="7092"/>
                  <a:pt x="16691" y="7364"/>
                </a:cubicBezTo>
                <a:lnTo>
                  <a:pt x="16691" y="20618"/>
                </a:lnTo>
                <a:lnTo>
                  <a:pt x="982" y="20618"/>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9"/>
                </a:lnTo>
                <a:cubicBezTo>
                  <a:pt x="0" y="21380"/>
                  <a:pt x="220" y="21600"/>
                  <a:pt x="491" y="21600"/>
                </a:cubicBezTo>
                <a:lnTo>
                  <a:pt x="17182" y="21600"/>
                </a:lnTo>
                <a:cubicBezTo>
                  <a:pt x="17453" y="21600"/>
                  <a:pt x="17673" y="21380"/>
                  <a:pt x="17673" y="21109"/>
                </a:cubicBezTo>
                <a:lnTo>
                  <a:pt x="17673" y="7364"/>
                </a:lnTo>
                <a:cubicBezTo>
                  <a:pt x="17673" y="7092"/>
                  <a:pt x="17453" y="6873"/>
                  <a:pt x="17182"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26" name="Shape 2926"/>
          <p:cNvSpPr/>
          <p:nvPr/>
        </p:nvSpPr>
        <p:spPr>
          <a:xfrm>
            <a:off x="15623330"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27" name="Shape 2927"/>
          <p:cNvSpPr/>
          <p:nvPr/>
        </p:nvSpPr>
        <p:spPr>
          <a:xfrm>
            <a:off x="16689852"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28" name="Shape 2928"/>
          <p:cNvSpPr/>
          <p:nvPr/>
        </p:nvSpPr>
        <p:spPr>
          <a:xfrm>
            <a:off x="17756374"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29" name="Shape 2929"/>
          <p:cNvSpPr/>
          <p:nvPr/>
        </p:nvSpPr>
        <p:spPr>
          <a:xfrm>
            <a:off x="18822897"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30" name="Shape 2930"/>
          <p:cNvSpPr/>
          <p:nvPr/>
        </p:nvSpPr>
        <p:spPr>
          <a:xfrm>
            <a:off x="19889419" y="4034295"/>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5"/>
                  <a:pt x="10309" y="10414"/>
                </a:cubicBezTo>
                <a:lnTo>
                  <a:pt x="10309" y="11186"/>
                </a:lnTo>
                <a:cubicBezTo>
                  <a:pt x="10309" y="15233"/>
                  <a:pt x="8221" y="18514"/>
                  <a:pt x="5645" y="18514"/>
                </a:cubicBezTo>
                <a:cubicBezTo>
                  <a:pt x="3070" y="18514"/>
                  <a:pt x="982" y="15233"/>
                  <a:pt x="982" y="11186"/>
                </a:cubicBezTo>
                <a:lnTo>
                  <a:pt x="982" y="10414"/>
                </a:lnTo>
                <a:cubicBezTo>
                  <a:pt x="982" y="6367"/>
                  <a:pt x="3070" y="3086"/>
                  <a:pt x="5645" y="3086"/>
                </a:cubicBezTo>
                <a:cubicBezTo>
                  <a:pt x="6670" y="3086"/>
                  <a:pt x="7575" y="3630"/>
                  <a:pt x="8321" y="4629"/>
                </a:cubicBezTo>
                <a:lnTo>
                  <a:pt x="6382" y="4629"/>
                </a:lnTo>
                <a:cubicBezTo>
                  <a:pt x="6110" y="4629"/>
                  <a:pt x="5891" y="4974"/>
                  <a:pt x="5891" y="5400"/>
                </a:cubicBezTo>
                <a:cubicBezTo>
                  <a:pt x="5891" y="5826"/>
                  <a:pt x="6110" y="6171"/>
                  <a:pt x="6382" y="6171"/>
                </a:cubicBezTo>
                <a:lnTo>
                  <a:pt x="9327" y="6171"/>
                </a:lnTo>
                <a:cubicBezTo>
                  <a:pt x="9599" y="6171"/>
                  <a:pt x="9818" y="5826"/>
                  <a:pt x="9818" y="5400"/>
                </a:cubicBezTo>
                <a:lnTo>
                  <a:pt x="9818" y="771"/>
                </a:lnTo>
                <a:cubicBezTo>
                  <a:pt x="9818" y="346"/>
                  <a:pt x="9599" y="0"/>
                  <a:pt x="9327" y="0"/>
                </a:cubicBezTo>
                <a:cubicBezTo>
                  <a:pt x="9056" y="0"/>
                  <a:pt x="8836" y="346"/>
                  <a:pt x="8836" y="771"/>
                </a:cubicBezTo>
                <a:lnTo>
                  <a:pt x="8836" y="3321"/>
                </a:lnTo>
                <a:cubicBezTo>
                  <a:pt x="7879" y="2160"/>
                  <a:pt x="6706" y="1543"/>
                  <a:pt x="5645" y="1543"/>
                </a:cubicBezTo>
                <a:cubicBezTo>
                  <a:pt x="2527" y="1543"/>
                  <a:pt x="0" y="5515"/>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3"/>
                  <a:pt x="18530" y="18514"/>
                  <a:pt x="15955" y="18514"/>
                </a:cubicBezTo>
                <a:cubicBezTo>
                  <a:pt x="14930" y="18514"/>
                  <a:pt x="14025" y="17970"/>
                  <a:pt x="13279" y="16971"/>
                </a:cubicBezTo>
                <a:lnTo>
                  <a:pt x="15218" y="16971"/>
                </a:lnTo>
                <a:cubicBezTo>
                  <a:pt x="15490" y="16971"/>
                  <a:pt x="15709" y="16626"/>
                  <a:pt x="15709" y="16200"/>
                </a:cubicBezTo>
                <a:cubicBezTo>
                  <a:pt x="15709" y="15774"/>
                  <a:pt x="15490" y="15429"/>
                  <a:pt x="15218" y="15429"/>
                </a:cubicBezTo>
                <a:lnTo>
                  <a:pt x="12273" y="15429"/>
                </a:lnTo>
                <a:cubicBezTo>
                  <a:pt x="12001" y="15429"/>
                  <a:pt x="11782" y="15774"/>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5"/>
                  <a:pt x="19073" y="1543"/>
                  <a:pt x="15955" y="154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31" name="Shape 2931"/>
          <p:cNvSpPr/>
          <p:nvPr/>
        </p:nvSpPr>
        <p:spPr>
          <a:xfrm>
            <a:off x="20955941" y="4008902"/>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4"/>
                  <a:pt x="19493" y="6552"/>
                </a:cubicBezTo>
                <a:lnTo>
                  <a:pt x="21456" y="3853"/>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3"/>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0"/>
                  <a:pt x="18798" y="16002"/>
                </a:cubicBezTo>
                <a:lnTo>
                  <a:pt x="19924" y="17550"/>
                </a:lnTo>
                <a:lnTo>
                  <a:pt x="15451" y="17550"/>
                </a:lnTo>
                <a:lnTo>
                  <a:pt x="12386" y="12399"/>
                </a:lnTo>
                <a:lnTo>
                  <a:pt x="11751" y="13465"/>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0"/>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1"/>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32" name="Shape 2932"/>
          <p:cNvSpPr/>
          <p:nvPr/>
        </p:nvSpPr>
        <p:spPr>
          <a:xfrm>
            <a:off x="22022463" y="398350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34" name="Shape 2934"/>
          <p:cNvSpPr/>
          <p:nvPr/>
        </p:nvSpPr>
        <p:spPr>
          <a:xfrm>
            <a:off x="1834722" y="6591788"/>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35" name="Shape 2935"/>
          <p:cNvSpPr/>
          <p:nvPr/>
        </p:nvSpPr>
        <p:spPr>
          <a:xfrm>
            <a:off x="2825063" y="6591787"/>
            <a:ext cx="558252" cy="558333"/>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36" name="Shape 2936"/>
          <p:cNvSpPr/>
          <p:nvPr/>
        </p:nvSpPr>
        <p:spPr>
          <a:xfrm>
            <a:off x="4043946" y="6591788"/>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37" name="Shape 2937"/>
          <p:cNvSpPr/>
          <p:nvPr/>
        </p:nvSpPr>
        <p:spPr>
          <a:xfrm>
            <a:off x="4958108"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38" name="Shape 2938"/>
          <p:cNvSpPr/>
          <p:nvPr/>
        </p:nvSpPr>
        <p:spPr>
          <a:xfrm>
            <a:off x="6024630"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39" name="Shape 2939"/>
          <p:cNvSpPr/>
          <p:nvPr/>
        </p:nvSpPr>
        <p:spPr>
          <a:xfrm>
            <a:off x="7091153"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40" name="Shape 2940"/>
          <p:cNvSpPr/>
          <p:nvPr/>
        </p:nvSpPr>
        <p:spPr>
          <a:xfrm>
            <a:off x="8157675"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41" name="Shape 2941"/>
          <p:cNvSpPr/>
          <p:nvPr/>
        </p:nvSpPr>
        <p:spPr>
          <a:xfrm>
            <a:off x="9224197"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3"/>
                  <a:pt x="17649" y="11291"/>
                </a:cubicBezTo>
                <a:lnTo>
                  <a:pt x="20594" y="11291"/>
                </a:lnTo>
                <a:cubicBezTo>
                  <a:pt x="20345" y="16319"/>
                  <a:pt x="16320" y="20344"/>
                  <a:pt x="11291" y="20593"/>
                </a:cubicBezTo>
                <a:moveTo>
                  <a:pt x="11291" y="13205"/>
                </a:moveTo>
                <a:cubicBezTo>
                  <a:pt x="12252" y="13010"/>
                  <a:pt x="13005" y="12252"/>
                  <a:pt x="13201" y="11291"/>
                </a:cubicBezTo>
                <a:lnTo>
                  <a:pt x="16667" y="11291"/>
                </a:lnTo>
                <a:cubicBezTo>
                  <a:pt x="16431" y="14152"/>
                  <a:pt x="14152" y="16429"/>
                  <a:pt x="11291" y="16666"/>
                </a:cubicBezTo>
                <a:cubicBezTo>
                  <a:pt x="11291" y="16666"/>
                  <a:pt x="11291" y="13205"/>
                  <a:pt x="11291" y="13205"/>
                </a:cubicBezTo>
                <a:close/>
                <a:moveTo>
                  <a:pt x="11291" y="4934"/>
                </a:moveTo>
                <a:cubicBezTo>
                  <a:pt x="12233" y="5012"/>
                  <a:pt x="13111" y="5315"/>
                  <a:pt x="13875" y="5784"/>
                </a:cubicBezTo>
                <a:cubicBezTo>
                  <a:pt x="13793" y="5967"/>
                  <a:pt x="13745" y="6168"/>
                  <a:pt x="13745" y="6382"/>
                </a:cubicBezTo>
                <a:cubicBezTo>
                  <a:pt x="13745" y="7195"/>
                  <a:pt x="14405" y="7855"/>
                  <a:pt x="15218" y="7855"/>
                </a:cubicBezTo>
                <a:cubicBezTo>
                  <a:pt x="15432" y="7855"/>
                  <a:pt x="15633" y="7807"/>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5"/>
                  <a:pt x="16534" y="7031"/>
                </a:cubicBezTo>
                <a:cubicBezTo>
                  <a:pt x="16631" y="6835"/>
                  <a:pt x="16691" y="6616"/>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8"/>
                  <a:pt x="5405" y="9649"/>
                  <a:pt x="5062" y="9482"/>
                </a:cubicBezTo>
                <a:cubicBezTo>
                  <a:pt x="5626" y="7018"/>
                  <a:pt x="7730" y="5144"/>
                  <a:pt x="10309" y="4930"/>
                </a:cubicBezTo>
                <a:cubicBezTo>
                  <a:pt x="10309" y="4930"/>
                  <a:pt x="10309" y="8395"/>
                  <a:pt x="10309" y="8395"/>
                </a:cubicBezTo>
                <a:close/>
                <a:moveTo>
                  <a:pt x="10309" y="16670"/>
                </a:moveTo>
                <a:cubicBezTo>
                  <a:pt x="7730" y="16456"/>
                  <a:pt x="5626" y="14582"/>
                  <a:pt x="5062" y="12118"/>
                </a:cubicBezTo>
                <a:cubicBezTo>
                  <a:pt x="5405" y="11951"/>
                  <a:pt x="5666" y="11652"/>
                  <a:pt x="5796" y="11291"/>
                </a:cubicBezTo>
                <a:lnTo>
                  <a:pt x="8399" y="11291"/>
                </a:lnTo>
                <a:cubicBezTo>
                  <a:pt x="8595" y="12252"/>
                  <a:pt x="9348" y="13010"/>
                  <a:pt x="10309" y="13205"/>
                </a:cubicBezTo>
                <a:cubicBezTo>
                  <a:pt x="10309" y="13205"/>
                  <a:pt x="10309" y="16670"/>
                  <a:pt x="10309" y="16670"/>
                </a:cubicBezTo>
                <a:close/>
                <a:moveTo>
                  <a:pt x="10309" y="20593"/>
                </a:moveTo>
                <a:cubicBezTo>
                  <a:pt x="5280" y="20344"/>
                  <a:pt x="1255" y="16319"/>
                  <a:pt x="1006" y="11291"/>
                </a:cubicBezTo>
                <a:lnTo>
                  <a:pt x="3030" y="11291"/>
                </a:lnTo>
                <a:cubicBezTo>
                  <a:pt x="3196" y="11757"/>
                  <a:pt x="3590" y="12114"/>
                  <a:pt x="4078" y="12230"/>
                </a:cubicBezTo>
                <a:cubicBezTo>
                  <a:pt x="4703" y="15183"/>
                  <a:pt x="7225" y="17434"/>
                  <a:pt x="10309" y="17651"/>
                </a:cubicBezTo>
                <a:cubicBezTo>
                  <a:pt x="10309" y="17651"/>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42" name="Shape 2942"/>
          <p:cNvSpPr/>
          <p:nvPr/>
        </p:nvSpPr>
        <p:spPr>
          <a:xfrm>
            <a:off x="10341506" y="6591788"/>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43" name="Shape 2943"/>
          <p:cNvSpPr/>
          <p:nvPr/>
        </p:nvSpPr>
        <p:spPr>
          <a:xfrm>
            <a:off x="11408028" y="6591788"/>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44" name="Shape 2944"/>
          <p:cNvSpPr/>
          <p:nvPr/>
        </p:nvSpPr>
        <p:spPr>
          <a:xfrm>
            <a:off x="12499944"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45" name="Shape 2945"/>
          <p:cNvSpPr/>
          <p:nvPr/>
        </p:nvSpPr>
        <p:spPr>
          <a:xfrm>
            <a:off x="13566466"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46" name="Shape 2946"/>
          <p:cNvSpPr/>
          <p:nvPr/>
        </p:nvSpPr>
        <p:spPr>
          <a:xfrm>
            <a:off x="14632988"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47" name="Shape 2947"/>
          <p:cNvSpPr/>
          <p:nvPr/>
        </p:nvSpPr>
        <p:spPr>
          <a:xfrm>
            <a:off x="15699510"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48" name="Shape 2948"/>
          <p:cNvSpPr/>
          <p:nvPr/>
        </p:nvSpPr>
        <p:spPr>
          <a:xfrm>
            <a:off x="16842212" y="6578673"/>
            <a:ext cx="406295" cy="558654"/>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49" name="Shape 2949"/>
          <p:cNvSpPr/>
          <p:nvPr/>
        </p:nvSpPr>
        <p:spPr>
          <a:xfrm>
            <a:off x="17883341" y="6578673"/>
            <a:ext cx="457082" cy="558654"/>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50" name="Shape 2950"/>
          <p:cNvSpPr/>
          <p:nvPr/>
        </p:nvSpPr>
        <p:spPr>
          <a:xfrm>
            <a:off x="18949863" y="6578673"/>
            <a:ext cx="457082" cy="558654"/>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51" name="Shape 2951"/>
          <p:cNvSpPr/>
          <p:nvPr/>
        </p:nvSpPr>
        <p:spPr>
          <a:xfrm>
            <a:off x="19965599" y="6629460"/>
            <a:ext cx="558655" cy="45708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52" name="Shape 2952"/>
          <p:cNvSpPr/>
          <p:nvPr/>
        </p:nvSpPr>
        <p:spPr>
          <a:xfrm>
            <a:off x="21032121"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53" name="Shape 2953"/>
          <p:cNvSpPr/>
          <p:nvPr/>
        </p:nvSpPr>
        <p:spPr>
          <a:xfrm>
            <a:off x="22098643"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2"/>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1"/>
                  <a:pt x="15218" y="7008"/>
                  <a:pt x="15218" y="6873"/>
                </a:cubicBezTo>
                <a:cubicBezTo>
                  <a:pt x="15218" y="6738"/>
                  <a:pt x="15163" y="6614"/>
                  <a:pt x="15074" y="6526"/>
                </a:cubicBezTo>
                <a:cubicBezTo>
                  <a:pt x="15074" y="6526"/>
                  <a:pt x="12620" y="4072"/>
                  <a:pt x="12620" y="407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55" name="Shape 2955"/>
          <p:cNvSpPr/>
          <p:nvPr/>
        </p:nvSpPr>
        <p:spPr>
          <a:xfrm>
            <a:off x="1758542"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56" name="Shape 2956"/>
          <p:cNvSpPr/>
          <p:nvPr/>
        </p:nvSpPr>
        <p:spPr>
          <a:xfrm>
            <a:off x="2825064"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57" name="Shape 2957"/>
          <p:cNvSpPr/>
          <p:nvPr/>
        </p:nvSpPr>
        <p:spPr>
          <a:xfrm>
            <a:off x="3891586"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58" name="Shape 2958"/>
          <p:cNvSpPr/>
          <p:nvPr/>
        </p:nvSpPr>
        <p:spPr>
          <a:xfrm>
            <a:off x="4958108"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59" name="Shape 2959"/>
          <p:cNvSpPr/>
          <p:nvPr/>
        </p:nvSpPr>
        <p:spPr>
          <a:xfrm>
            <a:off x="6024630"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60" name="Shape 2960"/>
          <p:cNvSpPr/>
          <p:nvPr/>
        </p:nvSpPr>
        <p:spPr>
          <a:xfrm>
            <a:off x="7091152" y="9354628"/>
            <a:ext cx="558724" cy="406295"/>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61" name="Shape 2961"/>
          <p:cNvSpPr/>
          <p:nvPr/>
        </p:nvSpPr>
        <p:spPr>
          <a:xfrm>
            <a:off x="8233855" y="9278448"/>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62" name="Shape 2962"/>
          <p:cNvSpPr/>
          <p:nvPr/>
        </p:nvSpPr>
        <p:spPr>
          <a:xfrm>
            <a:off x="9224197"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63" name="Shape 2963"/>
          <p:cNvSpPr/>
          <p:nvPr/>
        </p:nvSpPr>
        <p:spPr>
          <a:xfrm>
            <a:off x="10290719" y="940541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64" name="Shape 2964"/>
          <p:cNvSpPr/>
          <p:nvPr/>
        </p:nvSpPr>
        <p:spPr>
          <a:xfrm>
            <a:off x="11357241" y="9354628"/>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65" name="Shape 2965"/>
          <p:cNvSpPr/>
          <p:nvPr/>
        </p:nvSpPr>
        <p:spPr>
          <a:xfrm>
            <a:off x="1758542" y="10471937"/>
            <a:ext cx="558655" cy="33011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66" name="Shape 2966"/>
          <p:cNvSpPr/>
          <p:nvPr/>
        </p:nvSpPr>
        <p:spPr>
          <a:xfrm>
            <a:off x="2825064" y="103957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67" name="Shape 2967"/>
          <p:cNvSpPr/>
          <p:nvPr/>
        </p:nvSpPr>
        <p:spPr>
          <a:xfrm>
            <a:off x="3891586" y="10370363"/>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68" name="Shape 2968"/>
          <p:cNvSpPr/>
          <p:nvPr/>
        </p:nvSpPr>
        <p:spPr>
          <a:xfrm>
            <a:off x="4958108" y="103957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69" name="Shape 2969"/>
          <p:cNvSpPr/>
          <p:nvPr/>
        </p:nvSpPr>
        <p:spPr>
          <a:xfrm>
            <a:off x="6024630" y="10370363"/>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70" name="Shape 2970"/>
          <p:cNvSpPr/>
          <p:nvPr/>
        </p:nvSpPr>
        <p:spPr>
          <a:xfrm>
            <a:off x="7091153"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71" name="Shape 2971"/>
          <p:cNvSpPr/>
          <p:nvPr/>
        </p:nvSpPr>
        <p:spPr>
          <a:xfrm>
            <a:off x="8157675"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72" name="Shape 2972"/>
          <p:cNvSpPr/>
          <p:nvPr/>
        </p:nvSpPr>
        <p:spPr>
          <a:xfrm>
            <a:off x="9224197"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73" name="Shape 2973"/>
          <p:cNvSpPr/>
          <p:nvPr/>
        </p:nvSpPr>
        <p:spPr>
          <a:xfrm>
            <a:off x="10290719" y="10383060"/>
            <a:ext cx="558655" cy="482475"/>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74" name="Shape 2974"/>
          <p:cNvSpPr/>
          <p:nvPr/>
        </p:nvSpPr>
        <p:spPr>
          <a:xfrm>
            <a:off x="11357241"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75" name="Shape 2975"/>
          <p:cNvSpPr/>
          <p:nvPr/>
        </p:nvSpPr>
        <p:spPr>
          <a:xfrm>
            <a:off x="12576124"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76" name="Shape 2976"/>
          <p:cNvSpPr/>
          <p:nvPr/>
        </p:nvSpPr>
        <p:spPr>
          <a:xfrm>
            <a:off x="13642646"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77" name="Shape 2977"/>
          <p:cNvSpPr/>
          <p:nvPr/>
        </p:nvSpPr>
        <p:spPr>
          <a:xfrm>
            <a:off x="14709168"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78" name="Shape 2978"/>
          <p:cNvSpPr/>
          <p:nvPr/>
        </p:nvSpPr>
        <p:spPr>
          <a:xfrm>
            <a:off x="15775690"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79" name="Shape 2979"/>
          <p:cNvSpPr/>
          <p:nvPr/>
        </p:nvSpPr>
        <p:spPr>
          <a:xfrm>
            <a:off x="16842213"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80" name="Shape 2980"/>
          <p:cNvSpPr/>
          <p:nvPr/>
        </p:nvSpPr>
        <p:spPr>
          <a:xfrm>
            <a:off x="17908735" y="9354628"/>
            <a:ext cx="558655" cy="558655"/>
          </a:xfrm>
          <a:prstGeom prst="ellipse">
            <a:avLst/>
          </a:pr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81" name="Shape 2981"/>
          <p:cNvSpPr/>
          <p:nvPr/>
        </p:nvSpPr>
        <p:spPr>
          <a:xfrm>
            <a:off x="18975257"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82" name="Shape 2982"/>
          <p:cNvSpPr/>
          <p:nvPr/>
        </p:nvSpPr>
        <p:spPr>
          <a:xfrm>
            <a:off x="20041779"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83" name="Shape 2983"/>
          <p:cNvSpPr/>
          <p:nvPr/>
        </p:nvSpPr>
        <p:spPr>
          <a:xfrm>
            <a:off x="21108301"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2984" name="Shape 2984"/>
          <p:cNvSpPr/>
          <p:nvPr/>
        </p:nvSpPr>
        <p:spPr>
          <a:xfrm>
            <a:off x="22327184" y="9354628"/>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Open Sans Regular" charset="0"/>
              <a:ea typeface="Open Sans Regular" charset="0"/>
              <a:cs typeface="Open Sans Regular" charset="0"/>
            </a:endParaRPr>
          </a:p>
        </p:txBody>
      </p:sp>
      <p:sp>
        <p:nvSpPr>
          <p:cNvPr id="96" name="Shape 2707"/>
          <p:cNvSpPr/>
          <p:nvPr/>
        </p:nvSpPr>
        <p:spPr>
          <a:xfrm>
            <a:off x="11153243" y="8254913"/>
            <a:ext cx="1675182" cy="538461"/>
          </a:xfrm>
          <a:prstGeom prst="rect">
            <a:avLst/>
          </a:prstGeom>
          <a:ln w="12700">
            <a:miter lim="400000"/>
          </a:ln>
          <a:extLst>
            <a:ext uri="{C572A759-6A51-4108-AA02-DFA0A04FC94B}">
              <ma14:wrappingTextBoxFlag xmlns:ma14="http://schemas.microsoft.com/office/mac/drawingml/2011/main" xmlns=""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pPr algn="ctr"/>
            <a:r>
              <a:rPr lang="en-US" sz="2999" b="0" dirty="0">
                <a:solidFill>
                  <a:schemeClr val="tx2"/>
                </a:solidFill>
                <a:latin typeface="Open Sans Light" charset="0"/>
              </a:rPr>
              <a:t>WEATHER</a:t>
            </a:r>
            <a:endParaRPr sz="2999" b="0" dirty="0">
              <a:solidFill>
                <a:schemeClr val="tx2"/>
              </a:solidFill>
              <a:latin typeface="Open Sans Light" charset="0"/>
            </a:endParaRPr>
          </a:p>
        </p:txBody>
      </p:sp>
      <p:sp>
        <p:nvSpPr>
          <p:cNvPr id="97" name="Shape 2707"/>
          <p:cNvSpPr/>
          <p:nvPr/>
        </p:nvSpPr>
        <p:spPr>
          <a:xfrm>
            <a:off x="11220885" y="1799331"/>
            <a:ext cx="1539889" cy="538461"/>
          </a:xfrm>
          <a:prstGeom prst="rect">
            <a:avLst/>
          </a:prstGeom>
          <a:ln w="12700">
            <a:miter lim="400000"/>
          </a:ln>
          <a:extLst>
            <a:ext uri="{C572A759-6A51-4108-AA02-DFA0A04FC94B}">
              <ma14:wrappingTextBoxFlag xmlns:ma14="http://schemas.microsoft.com/office/mac/drawingml/2011/main" xmlns=""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pPr algn="ctr"/>
            <a:r>
              <a:rPr lang="en-US" sz="2999" b="0" dirty="0">
                <a:solidFill>
                  <a:schemeClr val="tx2"/>
                </a:solidFill>
                <a:latin typeface="Open Sans Light" charset="0"/>
              </a:rPr>
              <a:t>ARROWS</a:t>
            </a:r>
            <a:endParaRPr sz="2999" b="0" dirty="0">
              <a:solidFill>
                <a:schemeClr val="tx2"/>
              </a:solidFill>
              <a:latin typeface="Open Sans Light" charset="0"/>
            </a:endParaRPr>
          </a:p>
        </p:txBody>
      </p:sp>
      <p:sp>
        <p:nvSpPr>
          <p:cNvPr id="98" name="Shape 2707"/>
          <p:cNvSpPr/>
          <p:nvPr/>
        </p:nvSpPr>
        <p:spPr>
          <a:xfrm>
            <a:off x="11101143" y="5524230"/>
            <a:ext cx="1779377" cy="538461"/>
          </a:xfrm>
          <a:prstGeom prst="rect">
            <a:avLst/>
          </a:prstGeom>
          <a:ln w="12700">
            <a:miter lim="400000"/>
          </a:ln>
          <a:extLst>
            <a:ext uri="{C572A759-6A51-4108-AA02-DFA0A04FC94B}">
              <ma14:wrappingTextBoxFlag xmlns:ma14="http://schemas.microsoft.com/office/mac/drawingml/2011/main" xmlns=""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pPr algn="ctr"/>
            <a:r>
              <a:rPr lang="en-US" sz="2999" b="0" dirty="0">
                <a:solidFill>
                  <a:schemeClr val="tx2"/>
                </a:solidFill>
                <a:latin typeface="Open Sans Light" charset="0"/>
              </a:rPr>
              <a:t>LOCATION</a:t>
            </a:r>
            <a:endParaRPr sz="2999" b="0" dirty="0">
              <a:solidFill>
                <a:schemeClr val="tx2"/>
              </a:solidFill>
              <a:latin typeface="Open Sans Light" charset="0"/>
            </a:endParaRPr>
          </a:p>
        </p:txBody>
      </p:sp>
    </p:spTree>
    <p:extLst>
      <p:ext uri="{BB962C8B-B14F-4D97-AF65-F5344CB8AC3E}">
        <p14:creationId xmlns:p14="http://schemas.microsoft.com/office/powerpoint/2010/main" val="198192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TextBox 53"/>
          <p:cNvSpPr txBox="1"/>
          <p:nvPr/>
        </p:nvSpPr>
        <p:spPr>
          <a:xfrm>
            <a:off x="4984574" y="743713"/>
            <a:ext cx="2018501" cy="1277594"/>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TITLE</a:t>
            </a:r>
          </a:p>
        </p:txBody>
      </p:sp>
      <p:sp>
        <p:nvSpPr>
          <p:cNvPr id="55" name="TextBox 54"/>
          <p:cNvSpPr txBox="1"/>
          <p:nvPr/>
        </p:nvSpPr>
        <p:spPr>
          <a:xfrm>
            <a:off x="4264905"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56" name="Subtitle 2"/>
          <p:cNvSpPr txBox="1">
            <a:spLocks/>
          </p:cNvSpPr>
          <p:nvPr/>
        </p:nvSpPr>
        <p:spPr>
          <a:xfrm>
            <a:off x="1558924" y="3093289"/>
            <a:ext cx="9503085" cy="622875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humor, or non-characteristic words etc.</a:t>
            </a:r>
            <a:endParaRPr lang="en-US" sz="2700" dirty="0">
              <a:solidFill>
                <a:schemeClr val="tx1"/>
              </a:solidFill>
              <a:latin typeface="Open Sans" charset="0"/>
              <a:ea typeface="Open Sans" charset="0"/>
              <a:cs typeface="Open Sans" charset="0"/>
            </a:endParaRPr>
          </a:p>
        </p:txBody>
      </p:sp>
      <p:sp>
        <p:nvSpPr>
          <p:cNvPr id="2" name="Picture Placeholder 1"/>
          <p:cNvSpPr>
            <a:spLocks noGrp="1"/>
          </p:cNvSpPr>
          <p:nvPr>
            <p:ph type="pic" sz="quarter" idx="17"/>
          </p:nvPr>
        </p:nvSpPr>
        <p:spPr>
          <a:solidFill>
            <a:schemeClr val="bg1">
              <a:lumMod val="95000"/>
            </a:schemeClr>
          </a:solidFill>
        </p:spPr>
      </p:sp>
    </p:spTree>
    <p:extLst>
      <p:ext uri="{BB962C8B-B14F-4D97-AF65-F5344CB8AC3E}">
        <p14:creationId xmlns:p14="http://schemas.microsoft.com/office/powerpoint/2010/main" val="1932897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 name="TextBox 90"/>
          <p:cNvSpPr txBox="1"/>
          <p:nvPr/>
        </p:nvSpPr>
        <p:spPr>
          <a:xfrm>
            <a:off x="7823962" y="743713"/>
            <a:ext cx="8739893"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ONE COLUMN TEXT</a:t>
            </a:r>
          </a:p>
        </p:txBody>
      </p:sp>
      <p:sp>
        <p:nvSpPr>
          <p:cNvPr id="92" name="TextBox 91"/>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22" name="Subtitle 2"/>
          <p:cNvSpPr txBox="1">
            <a:spLocks/>
          </p:cNvSpPr>
          <p:nvPr/>
        </p:nvSpPr>
        <p:spPr>
          <a:xfrm>
            <a:off x="1692275" y="3338616"/>
            <a:ext cx="21069300" cy="746582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800" dirty="0"/>
              <a:t>There are many variations of passages of Lorem Ipsum available, but the majority have suffered alteration in some form, by injected </a:t>
            </a:r>
            <a:r>
              <a:rPr lang="en-US" sz="2800" dirty="0" err="1"/>
              <a:t>humour</a:t>
            </a:r>
            <a:r>
              <a:rPr lang="en-US" sz="2800" dirty="0"/>
              <a:t>, or </a:t>
            </a:r>
            <a:r>
              <a:rPr lang="en-US" sz="2800" dirty="0" err="1"/>
              <a:t>randomised</a:t>
            </a:r>
            <a:r>
              <a:rPr lang="en-US" sz="2800" dirty="0"/>
              <a:t>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humor, or non-characteristic words etc.</a:t>
            </a:r>
          </a:p>
          <a:p>
            <a:pPr algn="l">
              <a:lnSpc>
                <a:spcPts val="4300"/>
              </a:lnSpc>
            </a:pPr>
            <a:r>
              <a:rPr lang="en-US" sz="2800" dirty="0"/>
              <a:t>There are many variations of passages of Lorem Ipsum available, but the majority have suffered alteration in some form, by injected </a:t>
            </a:r>
            <a:r>
              <a:rPr lang="en-US" sz="2800" dirty="0" err="1"/>
              <a:t>humour</a:t>
            </a:r>
            <a:r>
              <a:rPr lang="en-US" sz="2800" dirty="0"/>
              <a:t>, or </a:t>
            </a:r>
            <a:r>
              <a:rPr lang="en-US" sz="2800" dirty="0" err="1"/>
              <a:t>randomised</a:t>
            </a:r>
            <a:r>
              <a:rPr lang="en-US" sz="2800" dirty="0"/>
              <a:t>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humor, or non-characteristic words etc.</a:t>
            </a:r>
          </a:p>
          <a:p>
            <a:pPr algn="l">
              <a:lnSpc>
                <a:spcPts val="4300"/>
              </a:lnSpc>
            </a:pPr>
            <a:endParaRPr lang="en-US" sz="2000" dirty="0">
              <a:solidFill>
                <a:schemeClr val="tx1"/>
              </a:solidFill>
              <a:latin typeface="Open Sans" charset="0"/>
              <a:ea typeface="Open Sans" charset="0"/>
              <a:cs typeface="Open Sans" charset="0"/>
            </a:endParaRPr>
          </a:p>
        </p:txBody>
      </p:sp>
    </p:spTree>
    <p:extLst>
      <p:ext uri="{BB962C8B-B14F-4D97-AF65-F5344CB8AC3E}">
        <p14:creationId xmlns:p14="http://schemas.microsoft.com/office/powerpoint/2010/main" val="16969250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 name="TextBox 90"/>
          <p:cNvSpPr txBox="1"/>
          <p:nvPr/>
        </p:nvSpPr>
        <p:spPr>
          <a:xfrm>
            <a:off x="7407183" y="743713"/>
            <a:ext cx="9573455"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TWO COLUMNS TEXT</a:t>
            </a:r>
          </a:p>
        </p:txBody>
      </p:sp>
      <p:sp>
        <p:nvSpPr>
          <p:cNvPr id="92" name="TextBox 91"/>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22" name="Subtitle 2"/>
          <p:cNvSpPr txBox="1">
            <a:spLocks/>
          </p:cNvSpPr>
          <p:nvPr/>
        </p:nvSpPr>
        <p:spPr>
          <a:xfrm>
            <a:off x="12642772" y="3338616"/>
            <a:ext cx="9904993" cy="687342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humor, or non-characteristic words etc.</a:t>
            </a:r>
          </a:p>
          <a:p>
            <a:pPr algn="just">
              <a:lnSpc>
                <a:spcPts val="4300"/>
              </a:lnSpc>
            </a:pPr>
            <a:endParaRPr lang="en-US" sz="2700" dirty="0">
              <a:solidFill>
                <a:schemeClr val="tx1"/>
              </a:solidFill>
              <a:latin typeface="Open Sans" charset="0"/>
              <a:ea typeface="Open Sans" charset="0"/>
              <a:cs typeface="Open Sans" charset="0"/>
            </a:endParaRPr>
          </a:p>
        </p:txBody>
      </p:sp>
      <p:sp>
        <p:nvSpPr>
          <p:cNvPr id="5" name="Subtitle 2"/>
          <p:cNvSpPr txBox="1">
            <a:spLocks/>
          </p:cNvSpPr>
          <p:nvPr/>
        </p:nvSpPr>
        <p:spPr>
          <a:xfrm>
            <a:off x="1692275" y="3338616"/>
            <a:ext cx="9904993" cy="622875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humor, or non-characteristic words etc.</a:t>
            </a:r>
          </a:p>
        </p:txBody>
      </p:sp>
    </p:spTree>
    <p:extLst>
      <p:ext uri="{BB962C8B-B14F-4D97-AF65-F5344CB8AC3E}">
        <p14:creationId xmlns:p14="http://schemas.microsoft.com/office/powerpoint/2010/main" val="18868622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 name="TextBox 90"/>
          <p:cNvSpPr txBox="1"/>
          <p:nvPr/>
        </p:nvSpPr>
        <p:spPr>
          <a:xfrm>
            <a:off x="7137078" y="743713"/>
            <a:ext cx="10113666"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THREE COLUMNS TEXT</a:t>
            </a:r>
          </a:p>
        </p:txBody>
      </p:sp>
      <p:sp>
        <p:nvSpPr>
          <p:cNvPr id="92" name="TextBox 91"/>
          <p:cNvSpPr txBox="1"/>
          <p:nvPr/>
        </p:nvSpPr>
        <p:spPr>
          <a:xfrm>
            <a:off x="10464986"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6" name="Subtitle 2"/>
          <p:cNvSpPr txBox="1">
            <a:spLocks/>
          </p:cNvSpPr>
          <p:nvPr/>
        </p:nvSpPr>
        <p:spPr>
          <a:xfrm>
            <a:off x="8945668" y="3338616"/>
            <a:ext cx="6581929" cy="898592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humor, or non-characteristic words etc.</a:t>
            </a:r>
          </a:p>
        </p:txBody>
      </p:sp>
      <p:sp>
        <p:nvSpPr>
          <p:cNvPr id="7" name="Subtitle 2"/>
          <p:cNvSpPr txBox="1">
            <a:spLocks/>
          </p:cNvSpPr>
          <p:nvPr/>
        </p:nvSpPr>
        <p:spPr>
          <a:xfrm>
            <a:off x="16198696" y="3338616"/>
            <a:ext cx="6581929" cy="898592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humor, or non-characteristic words etc.</a:t>
            </a:r>
          </a:p>
        </p:txBody>
      </p:sp>
      <p:sp>
        <p:nvSpPr>
          <p:cNvPr id="8" name="Subtitle 2"/>
          <p:cNvSpPr txBox="1">
            <a:spLocks/>
          </p:cNvSpPr>
          <p:nvPr/>
        </p:nvSpPr>
        <p:spPr>
          <a:xfrm>
            <a:off x="1692276" y="3338616"/>
            <a:ext cx="6581929" cy="898592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dirty="0"/>
              <a:t>There are many variations of passages of Lorem Ipsum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humor, or non-characteristic words etc.</a:t>
            </a:r>
          </a:p>
        </p:txBody>
      </p:sp>
    </p:spTree>
    <p:extLst>
      <p:ext uri="{BB962C8B-B14F-4D97-AF65-F5344CB8AC3E}">
        <p14:creationId xmlns:p14="http://schemas.microsoft.com/office/powerpoint/2010/main" val="1166275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solidFill>
            <a:schemeClr val="bg1">
              <a:lumMod val="95000"/>
            </a:schemeClr>
          </a:solidFill>
        </p:spPr>
      </p:sp>
      <p:sp>
        <p:nvSpPr>
          <p:cNvPr id="2" name="Right Triangle 1"/>
          <p:cNvSpPr/>
          <p:nvPr/>
        </p:nvSpPr>
        <p:spPr>
          <a:xfrm>
            <a:off x="1" y="-22302"/>
            <a:ext cx="16503804" cy="13738302"/>
          </a:xfrm>
          <a:custGeom>
            <a:avLst/>
            <a:gdLst>
              <a:gd name="connsiteX0" fmla="*/ 0 w 10036098"/>
              <a:gd name="connsiteY0" fmla="*/ 13716000 h 13716000"/>
              <a:gd name="connsiteX1" fmla="*/ 0 w 10036098"/>
              <a:gd name="connsiteY1" fmla="*/ 0 h 13716000"/>
              <a:gd name="connsiteX2" fmla="*/ 10036098 w 10036098"/>
              <a:gd name="connsiteY2" fmla="*/ 13716000 h 13716000"/>
              <a:gd name="connsiteX3" fmla="*/ 0 w 10036098"/>
              <a:gd name="connsiteY3" fmla="*/ 13716000 h 13716000"/>
              <a:gd name="connsiteX0" fmla="*/ 0 w 16548410"/>
              <a:gd name="connsiteY0" fmla="*/ 13716000 h 13716000"/>
              <a:gd name="connsiteX1" fmla="*/ 6512312 w 16548410"/>
              <a:gd name="connsiteY1" fmla="*/ 0 h 13716000"/>
              <a:gd name="connsiteX2" fmla="*/ 16548410 w 16548410"/>
              <a:gd name="connsiteY2" fmla="*/ 13716000 h 13716000"/>
              <a:gd name="connsiteX3" fmla="*/ 0 w 16548410"/>
              <a:gd name="connsiteY3" fmla="*/ 13716000 h 13716000"/>
              <a:gd name="connsiteX0" fmla="*/ 0 w 16548410"/>
              <a:gd name="connsiteY0" fmla="*/ 13716000 h 13716000"/>
              <a:gd name="connsiteX1" fmla="*/ 3880625 w 16548410"/>
              <a:gd name="connsiteY1" fmla="*/ 5419493 h 13716000"/>
              <a:gd name="connsiteX2" fmla="*/ 6512312 w 16548410"/>
              <a:gd name="connsiteY2" fmla="*/ 0 h 13716000"/>
              <a:gd name="connsiteX3" fmla="*/ 16548410 w 16548410"/>
              <a:gd name="connsiteY3" fmla="*/ 13716000 h 13716000"/>
              <a:gd name="connsiteX4" fmla="*/ 0 w 16548410"/>
              <a:gd name="connsiteY4" fmla="*/ 13716000 h 13716000"/>
              <a:gd name="connsiteX0" fmla="*/ 0 w 16548410"/>
              <a:gd name="connsiteY0" fmla="*/ 13738302 h 13738302"/>
              <a:gd name="connsiteX1" fmla="*/ 0 w 16548410"/>
              <a:gd name="connsiteY1" fmla="*/ 0 h 13738302"/>
              <a:gd name="connsiteX2" fmla="*/ 6512312 w 16548410"/>
              <a:gd name="connsiteY2" fmla="*/ 22302 h 13738302"/>
              <a:gd name="connsiteX3" fmla="*/ 16548410 w 16548410"/>
              <a:gd name="connsiteY3" fmla="*/ 13738302 h 13738302"/>
              <a:gd name="connsiteX4" fmla="*/ 0 w 16548410"/>
              <a:gd name="connsiteY4" fmla="*/ 13738302 h 13738302"/>
              <a:gd name="connsiteX0" fmla="*/ 0 w 16548410"/>
              <a:gd name="connsiteY0" fmla="*/ 13760605 h 13760605"/>
              <a:gd name="connsiteX1" fmla="*/ 0 w 16548410"/>
              <a:gd name="connsiteY1" fmla="*/ 22303 h 13760605"/>
              <a:gd name="connsiteX2" fmla="*/ 12244039 w 16548410"/>
              <a:gd name="connsiteY2" fmla="*/ 0 h 13760605"/>
              <a:gd name="connsiteX3" fmla="*/ 16548410 w 16548410"/>
              <a:gd name="connsiteY3" fmla="*/ 13760605 h 13760605"/>
              <a:gd name="connsiteX4" fmla="*/ 0 w 16548410"/>
              <a:gd name="connsiteY4" fmla="*/ 13760605 h 13760605"/>
              <a:gd name="connsiteX0" fmla="*/ 0 w 16548410"/>
              <a:gd name="connsiteY0" fmla="*/ 13738302 h 13738302"/>
              <a:gd name="connsiteX1" fmla="*/ 0 w 16548410"/>
              <a:gd name="connsiteY1" fmla="*/ 0 h 13738302"/>
              <a:gd name="connsiteX2" fmla="*/ 7761249 w 16548410"/>
              <a:gd name="connsiteY2" fmla="*/ 22302 h 13738302"/>
              <a:gd name="connsiteX3" fmla="*/ 16548410 w 16548410"/>
              <a:gd name="connsiteY3" fmla="*/ 13738302 h 13738302"/>
              <a:gd name="connsiteX4" fmla="*/ 0 w 16548410"/>
              <a:gd name="connsiteY4" fmla="*/ 13738302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8410" h="13738302">
                <a:moveTo>
                  <a:pt x="0" y="13738302"/>
                </a:moveTo>
                <a:lnTo>
                  <a:pt x="0" y="0"/>
                </a:lnTo>
                <a:lnTo>
                  <a:pt x="7761249" y="22302"/>
                </a:lnTo>
                <a:lnTo>
                  <a:pt x="16548410" y="13738302"/>
                </a:lnTo>
                <a:lnTo>
                  <a:pt x="0" y="13738302"/>
                </a:lnTo>
                <a:close/>
              </a:path>
            </a:pathLst>
          </a:custGeom>
          <a:gradFill>
            <a:gsLst>
              <a:gs pos="15000">
                <a:schemeClr val="accent1">
                  <a:alpha val="78000"/>
                </a:schemeClr>
              </a:gs>
              <a:gs pos="87000">
                <a:schemeClr val="accent6">
                  <a:alpha val="82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 name="Parallelogram 2"/>
          <p:cNvSpPr/>
          <p:nvPr/>
        </p:nvSpPr>
        <p:spPr>
          <a:xfrm flipH="1">
            <a:off x="7716641" y="-44606"/>
            <a:ext cx="9255512" cy="13760605"/>
          </a:xfrm>
          <a:custGeom>
            <a:avLst/>
            <a:gdLst>
              <a:gd name="connsiteX0" fmla="*/ 0 w 9389326"/>
              <a:gd name="connsiteY0" fmla="*/ 13738303 h 13738303"/>
              <a:gd name="connsiteX1" fmla="*/ 2347332 w 9389326"/>
              <a:gd name="connsiteY1" fmla="*/ 0 h 13738303"/>
              <a:gd name="connsiteX2" fmla="*/ 9389326 w 9389326"/>
              <a:gd name="connsiteY2" fmla="*/ 0 h 13738303"/>
              <a:gd name="connsiteX3" fmla="*/ 7041995 w 9389326"/>
              <a:gd name="connsiteY3" fmla="*/ 13738303 h 13738303"/>
              <a:gd name="connsiteX4" fmla="*/ 0 w 9389326"/>
              <a:gd name="connsiteY4" fmla="*/ 13738303 h 13738303"/>
              <a:gd name="connsiteX0" fmla="*/ 0 w 15812429"/>
              <a:gd name="connsiteY0" fmla="*/ 13738303 h 13738303"/>
              <a:gd name="connsiteX1" fmla="*/ 2347332 w 15812429"/>
              <a:gd name="connsiteY1" fmla="*/ 0 h 13738303"/>
              <a:gd name="connsiteX2" fmla="*/ 15812429 w 15812429"/>
              <a:gd name="connsiteY2" fmla="*/ 22302 h 13738303"/>
              <a:gd name="connsiteX3" fmla="*/ 7041995 w 15812429"/>
              <a:gd name="connsiteY3" fmla="*/ 13738303 h 13738303"/>
              <a:gd name="connsiteX4" fmla="*/ 0 w 15812429"/>
              <a:gd name="connsiteY4" fmla="*/ 13738303 h 13738303"/>
              <a:gd name="connsiteX0" fmla="*/ 0 w 15812429"/>
              <a:gd name="connsiteY0" fmla="*/ 13716001 h 13716001"/>
              <a:gd name="connsiteX1" fmla="*/ 15305050 w 15812429"/>
              <a:gd name="connsiteY1" fmla="*/ 22303 h 13716001"/>
              <a:gd name="connsiteX2" fmla="*/ 15812429 w 15812429"/>
              <a:gd name="connsiteY2" fmla="*/ 0 h 13716001"/>
              <a:gd name="connsiteX3" fmla="*/ 7041995 w 15812429"/>
              <a:gd name="connsiteY3" fmla="*/ 13716001 h 13716001"/>
              <a:gd name="connsiteX4" fmla="*/ 0 w 15812429"/>
              <a:gd name="connsiteY4" fmla="*/ 13716001 h 13716001"/>
              <a:gd name="connsiteX0" fmla="*/ 0 w 9255512"/>
              <a:gd name="connsiteY0" fmla="*/ 13716001 h 13716001"/>
              <a:gd name="connsiteX1" fmla="*/ 8748133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16001 h 13716001"/>
              <a:gd name="connsiteX1" fmla="*/ 8792738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16001 h 13716001"/>
              <a:gd name="connsiteX1" fmla="*/ 8748133 w 9255512"/>
              <a:gd name="connsiteY1" fmla="*/ 22303 h 13716001"/>
              <a:gd name="connsiteX2" fmla="*/ 9255512 w 9255512"/>
              <a:gd name="connsiteY2" fmla="*/ 0 h 13716001"/>
              <a:gd name="connsiteX3" fmla="*/ 485078 w 9255512"/>
              <a:gd name="connsiteY3" fmla="*/ 13716001 h 13716001"/>
              <a:gd name="connsiteX4" fmla="*/ 0 w 9255512"/>
              <a:gd name="connsiteY4" fmla="*/ 13716001 h 13716001"/>
              <a:gd name="connsiteX0" fmla="*/ 0 w 9255512"/>
              <a:gd name="connsiteY0" fmla="*/ 13760605 h 13760605"/>
              <a:gd name="connsiteX1" fmla="*/ 8770435 w 9255512"/>
              <a:gd name="connsiteY1" fmla="*/ 0 h 13760605"/>
              <a:gd name="connsiteX2" fmla="*/ 9255512 w 9255512"/>
              <a:gd name="connsiteY2" fmla="*/ 44604 h 13760605"/>
              <a:gd name="connsiteX3" fmla="*/ 485078 w 9255512"/>
              <a:gd name="connsiteY3" fmla="*/ 13760605 h 13760605"/>
              <a:gd name="connsiteX4" fmla="*/ 0 w 9255512"/>
              <a:gd name="connsiteY4" fmla="*/ 13760605 h 13760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5512" h="13760605">
                <a:moveTo>
                  <a:pt x="0" y="13760605"/>
                </a:moveTo>
                <a:lnTo>
                  <a:pt x="8770435" y="0"/>
                </a:lnTo>
                <a:lnTo>
                  <a:pt x="9255512" y="44604"/>
                </a:lnTo>
                <a:lnTo>
                  <a:pt x="485078" y="13760605"/>
                </a:lnTo>
                <a:lnTo>
                  <a:pt x="0" y="13760605"/>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5" name="TextBox 14"/>
          <p:cNvSpPr txBox="1"/>
          <p:nvPr/>
        </p:nvSpPr>
        <p:spPr>
          <a:xfrm>
            <a:off x="1590001" y="5931489"/>
            <a:ext cx="7837723" cy="1631216"/>
          </a:xfrm>
          <a:prstGeom prst="rect">
            <a:avLst/>
          </a:prstGeom>
          <a:noFill/>
        </p:spPr>
        <p:txBody>
          <a:bodyPr wrap="none" rtlCol="0">
            <a:spAutoFit/>
          </a:bodyPr>
          <a:lstStyle/>
          <a:p>
            <a:pPr>
              <a:lnSpc>
                <a:spcPts val="12000"/>
              </a:lnSpc>
            </a:pPr>
            <a:r>
              <a:rPr lang="en-US" sz="10000" b="1" dirty="0">
                <a:solidFill>
                  <a:schemeClr val="bg1"/>
                </a:solidFill>
                <a:latin typeface="League Spartan" charset="0"/>
                <a:ea typeface="League Spartan" charset="0"/>
                <a:cs typeface="League Spartan" charset="0"/>
              </a:rPr>
              <a:t>SECTION TITLE</a:t>
            </a:r>
          </a:p>
        </p:txBody>
      </p:sp>
      <p:sp>
        <p:nvSpPr>
          <p:cNvPr id="16" name="TextBox 15"/>
          <p:cNvSpPr txBox="1"/>
          <p:nvPr/>
        </p:nvSpPr>
        <p:spPr>
          <a:xfrm>
            <a:off x="1733465" y="7285706"/>
            <a:ext cx="833883" cy="553998"/>
          </a:xfrm>
          <a:prstGeom prst="rect">
            <a:avLst/>
          </a:prstGeom>
          <a:noFill/>
        </p:spPr>
        <p:txBody>
          <a:bodyPr wrap="none" rtlCol="0" anchor="ctr" anchorCtr="0">
            <a:spAutoFit/>
          </a:bodyPr>
          <a:lstStyle/>
          <a:p>
            <a:r>
              <a:rPr lang="en-US" sz="3000" b="1" dirty="0">
                <a:solidFill>
                  <a:schemeClr val="bg1"/>
                </a:solidFill>
                <a:latin typeface="Open Sans" charset="0"/>
                <a:ea typeface="Open Sans" charset="0"/>
                <a:cs typeface="Open Sans" charset="0"/>
              </a:rPr>
              <a:t>SUB</a:t>
            </a:r>
          </a:p>
        </p:txBody>
      </p:sp>
      <p:sp>
        <p:nvSpPr>
          <p:cNvPr id="17" name="Subtitle 2"/>
          <p:cNvSpPr txBox="1">
            <a:spLocks/>
          </p:cNvSpPr>
          <p:nvPr/>
        </p:nvSpPr>
        <p:spPr>
          <a:xfrm>
            <a:off x="1590001" y="7890504"/>
            <a:ext cx="8448675" cy="403655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800" dirty="0"/>
              <a:t>There are many variations of passages of Lorem Ipsum available, but the majority have suffered alteration in some form, by injected </a:t>
            </a:r>
            <a:r>
              <a:rPr lang="en-US" sz="2800" dirty="0" err="1"/>
              <a:t>humour</a:t>
            </a:r>
            <a:r>
              <a:rPr lang="en-US" sz="2800" dirty="0"/>
              <a:t>, or </a:t>
            </a:r>
            <a:r>
              <a:rPr lang="en-US" sz="2800" dirty="0" err="1"/>
              <a:t>randomised</a:t>
            </a:r>
            <a:r>
              <a:rPr lang="en-US" sz="2800" dirty="0"/>
              <a:t> words which don't look even slightly believable. If you are going to use a passage of Lorem Ipsum, you need to be sure there isn't anything embarrassing hidden in the middle of text. </a:t>
            </a:r>
          </a:p>
        </p:txBody>
      </p:sp>
    </p:spTree>
    <p:extLst>
      <p:ext uri="{BB962C8B-B14F-4D97-AF65-F5344CB8AC3E}">
        <p14:creationId xmlns:p14="http://schemas.microsoft.com/office/powerpoint/2010/main" val="6605239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677683" y="9358365"/>
            <a:ext cx="2048959"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SUCCESS</a:t>
            </a:r>
          </a:p>
        </p:txBody>
      </p:sp>
      <p:sp>
        <p:nvSpPr>
          <p:cNvPr id="5" name="Subtitle 2"/>
          <p:cNvSpPr txBox="1">
            <a:spLocks/>
          </p:cNvSpPr>
          <p:nvPr/>
        </p:nvSpPr>
        <p:spPr>
          <a:xfrm>
            <a:off x="3567136" y="9963163"/>
            <a:ext cx="7631693"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These icons are optional, you can delete them or replace the with the icons on the end pages</a:t>
            </a:r>
          </a:p>
        </p:txBody>
      </p:sp>
      <p:sp>
        <p:nvSpPr>
          <p:cNvPr id="6" name="TextBox 5"/>
          <p:cNvSpPr txBox="1"/>
          <p:nvPr/>
        </p:nvSpPr>
        <p:spPr>
          <a:xfrm>
            <a:off x="3677683" y="4153319"/>
            <a:ext cx="2060179"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IMPROVE</a:t>
            </a:r>
          </a:p>
        </p:txBody>
      </p:sp>
      <p:sp>
        <p:nvSpPr>
          <p:cNvPr id="7" name="Subtitle 2"/>
          <p:cNvSpPr txBox="1">
            <a:spLocks/>
          </p:cNvSpPr>
          <p:nvPr/>
        </p:nvSpPr>
        <p:spPr>
          <a:xfrm>
            <a:off x="3567136" y="4758117"/>
            <a:ext cx="7631693"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These icons are optional, you can delete them or replace the with the icons on the end pages</a:t>
            </a:r>
          </a:p>
        </p:txBody>
      </p:sp>
      <p:sp>
        <p:nvSpPr>
          <p:cNvPr id="8" name="TextBox 7"/>
          <p:cNvSpPr txBox="1"/>
          <p:nvPr/>
        </p:nvSpPr>
        <p:spPr>
          <a:xfrm>
            <a:off x="3677683" y="6732396"/>
            <a:ext cx="2117887"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REBRAND</a:t>
            </a:r>
          </a:p>
        </p:txBody>
      </p:sp>
      <p:sp>
        <p:nvSpPr>
          <p:cNvPr id="9" name="Subtitle 2"/>
          <p:cNvSpPr txBox="1">
            <a:spLocks/>
          </p:cNvSpPr>
          <p:nvPr/>
        </p:nvSpPr>
        <p:spPr>
          <a:xfrm>
            <a:off x="3567136" y="7337194"/>
            <a:ext cx="7631693" cy="127400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These icons are optional, you can delete them or replace the with the icons on the end pages</a:t>
            </a:r>
          </a:p>
        </p:txBody>
      </p:sp>
      <p:sp>
        <p:nvSpPr>
          <p:cNvPr id="10" name="Oval 9"/>
          <p:cNvSpPr/>
          <p:nvPr/>
        </p:nvSpPr>
        <p:spPr>
          <a:xfrm>
            <a:off x="1611910" y="6942489"/>
            <a:ext cx="1601804" cy="16018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1" name="Oval 10"/>
          <p:cNvSpPr/>
          <p:nvPr/>
        </p:nvSpPr>
        <p:spPr>
          <a:xfrm>
            <a:off x="1611910" y="9536781"/>
            <a:ext cx="1601804" cy="1601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2" name="Oval 11"/>
          <p:cNvSpPr/>
          <p:nvPr/>
        </p:nvSpPr>
        <p:spPr>
          <a:xfrm>
            <a:off x="1611910" y="4341110"/>
            <a:ext cx="1601804" cy="16018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nvGrpSpPr>
          <p:cNvPr id="13" name="Group 12"/>
          <p:cNvGrpSpPr/>
          <p:nvPr/>
        </p:nvGrpSpPr>
        <p:grpSpPr>
          <a:xfrm>
            <a:off x="2086611" y="4798750"/>
            <a:ext cx="696091" cy="696091"/>
            <a:chOff x="3661569" y="4579937"/>
            <a:chExt cx="250825" cy="250825"/>
          </a:xfrm>
          <a:solidFill>
            <a:schemeClr val="bg1"/>
          </a:solidFill>
        </p:grpSpPr>
        <p:sp>
          <p:nvSpPr>
            <p:cNvPr id="14" name="Freeform 245"/>
            <p:cNvSpPr>
              <a:spLocks noChangeArrowheads="1"/>
            </p:cNvSpPr>
            <p:nvPr/>
          </p:nvSpPr>
          <p:spPr bwMode="auto">
            <a:xfrm>
              <a:off x="3661569" y="4579937"/>
              <a:ext cx="250825" cy="250825"/>
            </a:xfrm>
            <a:custGeom>
              <a:avLst/>
              <a:gdLst>
                <a:gd name="T0" fmla="*/ 651 w 698"/>
                <a:gd name="T1" fmla="*/ 504 h 698"/>
                <a:gd name="T2" fmla="*/ 46 w 698"/>
                <a:gd name="T3" fmla="*/ 504 h 698"/>
                <a:gd name="T4" fmla="*/ 46 w 698"/>
                <a:gd name="T5" fmla="*/ 67 h 698"/>
                <a:gd name="T6" fmla="*/ 651 w 698"/>
                <a:gd name="T7" fmla="*/ 67 h 698"/>
                <a:gd name="T8" fmla="*/ 651 w 698"/>
                <a:gd name="T9" fmla="*/ 504 h 698"/>
                <a:gd name="T10" fmla="*/ 34 w 698"/>
                <a:gd name="T11" fmla="*/ 26 h 698"/>
                <a:gd name="T12" fmla="*/ 663 w 698"/>
                <a:gd name="T13" fmla="*/ 26 h 698"/>
                <a:gd name="T14" fmla="*/ 663 w 698"/>
                <a:gd name="T15" fmla="*/ 26 h 698"/>
                <a:gd name="T16" fmla="*/ 671 w 698"/>
                <a:gd name="T17" fmla="*/ 34 h 698"/>
                <a:gd name="T18" fmla="*/ 671 w 698"/>
                <a:gd name="T19" fmla="*/ 34 h 698"/>
                <a:gd name="T20" fmla="*/ 663 w 698"/>
                <a:gd name="T21" fmla="*/ 42 h 698"/>
                <a:gd name="T22" fmla="*/ 34 w 698"/>
                <a:gd name="T23" fmla="*/ 42 h 698"/>
                <a:gd name="T24" fmla="*/ 34 w 698"/>
                <a:gd name="T25" fmla="*/ 42 h 698"/>
                <a:gd name="T26" fmla="*/ 25 w 698"/>
                <a:gd name="T27" fmla="*/ 34 h 698"/>
                <a:gd name="T28" fmla="*/ 25 w 698"/>
                <a:gd name="T29" fmla="*/ 34 h 698"/>
                <a:gd name="T30" fmla="*/ 34 w 698"/>
                <a:gd name="T31" fmla="*/ 26 h 698"/>
                <a:gd name="T32" fmla="*/ 663 w 698"/>
                <a:gd name="T33" fmla="*/ 0 h 698"/>
                <a:gd name="T34" fmla="*/ 34 w 698"/>
                <a:gd name="T35" fmla="*/ 0 h 698"/>
                <a:gd name="T36" fmla="*/ 34 w 698"/>
                <a:gd name="T37" fmla="*/ 0 h 698"/>
                <a:gd name="T38" fmla="*/ 0 w 698"/>
                <a:gd name="T39" fmla="*/ 34 h 698"/>
                <a:gd name="T40" fmla="*/ 0 w 698"/>
                <a:gd name="T41" fmla="*/ 34 h 698"/>
                <a:gd name="T42" fmla="*/ 21 w 698"/>
                <a:gd name="T43" fmla="*/ 65 h 698"/>
                <a:gd name="T44" fmla="*/ 21 w 698"/>
                <a:gd name="T45" fmla="*/ 517 h 698"/>
                <a:gd name="T46" fmla="*/ 21 w 698"/>
                <a:gd name="T47" fmla="*/ 517 h 698"/>
                <a:gd name="T48" fmla="*/ 34 w 698"/>
                <a:gd name="T49" fmla="*/ 530 h 698"/>
                <a:gd name="T50" fmla="*/ 336 w 698"/>
                <a:gd name="T51" fmla="*/ 530 h 698"/>
                <a:gd name="T52" fmla="*/ 336 w 698"/>
                <a:gd name="T53" fmla="*/ 592 h 698"/>
                <a:gd name="T54" fmla="*/ 134 w 698"/>
                <a:gd name="T55" fmla="*/ 673 h 698"/>
                <a:gd name="T56" fmla="*/ 134 w 698"/>
                <a:gd name="T57" fmla="*/ 673 h 698"/>
                <a:gd name="T58" fmla="*/ 127 w 698"/>
                <a:gd name="T59" fmla="*/ 689 h 698"/>
                <a:gd name="T60" fmla="*/ 127 w 698"/>
                <a:gd name="T61" fmla="*/ 689 h 698"/>
                <a:gd name="T62" fmla="*/ 139 w 698"/>
                <a:gd name="T63" fmla="*/ 697 h 698"/>
                <a:gd name="T64" fmla="*/ 139 w 698"/>
                <a:gd name="T65" fmla="*/ 697 h 698"/>
                <a:gd name="T66" fmla="*/ 143 w 698"/>
                <a:gd name="T67" fmla="*/ 696 h 698"/>
                <a:gd name="T68" fmla="*/ 349 w 698"/>
                <a:gd name="T69" fmla="*/ 614 h 698"/>
                <a:gd name="T70" fmla="*/ 553 w 698"/>
                <a:gd name="T71" fmla="*/ 696 h 698"/>
                <a:gd name="T72" fmla="*/ 553 w 698"/>
                <a:gd name="T73" fmla="*/ 696 h 698"/>
                <a:gd name="T74" fmla="*/ 558 w 698"/>
                <a:gd name="T75" fmla="*/ 697 h 698"/>
                <a:gd name="T76" fmla="*/ 558 w 698"/>
                <a:gd name="T77" fmla="*/ 697 h 698"/>
                <a:gd name="T78" fmla="*/ 570 w 698"/>
                <a:gd name="T79" fmla="*/ 689 h 698"/>
                <a:gd name="T80" fmla="*/ 570 w 698"/>
                <a:gd name="T81" fmla="*/ 689 h 698"/>
                <a:gd name="T82" fmla="*/ 563 w 698"/>
                <a:gd name="T83" fmla="*/ 673 h 698"/>
                <a:gd name="T84" fmla="*/ 360 w 698"/>
                <a:gd name="T85" fmla="*/ 592 h 698"/>
                <a:gd name="T86" fmla="*/ 360 w 698"/>
                <a:gd name="T87" fmla="*/ 530 h 698"/>
                <a:gd name="T88" fmla="*/ 663 w 698"/>
                <a:gd name="T89" fmla="*/ 530 h 698"/>
                <a:gd name="T90" fmla="*/ 663 w 698"/>
                <a:gd name="T91" fmla="*/ 530 h 698"/>
                <a:gd name="T92" fmla="*/ 676 w 698"/>
                <a:gd name="T93" fmla="*/ 517 h 698"/>
                <a:gd name="T94" fmla="*/ 676 w 698"/>
                <a:gd name="T95" fmla="*/ 65 h 698"/>
                <a:gd name="T96" fmla="*/ 676 w 698"/>
                <a:gd name="T97" fmla="*/ 65 h 698"/>
                <a:gd name="T98" fmla="*/ 697 w 698"/>
                <a:gd name="T99" fmla="*/ 34 h 698"/>
                <a:gd name="T100" fmla="*/ 697 w 698"/>
                <a:gd name="T101" fmla="*/ 34 h 698"/>
                <a:gd name="T102" fmla="*/ 663 w 698"/>
                <a:gd name="T103"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698">
                  <a:moveTo>
                    <a:pt x="651" y="504"/>
                  </a:moveTo>
                  <a:lnTo>
                    <a:pt x="46" y="504"/>
                  </a:lnTo>
                  <a:lnTo>
                    <a:pt x="46" y="67"/>
                  </a:lnTo>
                  <a:lnTo>
                    <a:pt x="651" y="67"/>
                  </a:lnTo>
                  <a:lnTo>
                    <a:pt x="651" y="504"/>
                  </a:lnTo>
                  <a:close/>
                  <a:moveTo>
                    <a:pt x="34" y="26"/>
                  </a:moveTo>
                  <a:lnTo>
                    <a:pt x="663" y="26"/>
                  </a:lnTo>
                  <a:lnTo>
                    <a:pt x="663" y="26"/>
                  </a:lnTo>
                  <a:cubicBezTo>
                    <a:pt x="668" y="26"/>
                    <a:pt x="671" y="29"/>
                    <a:pt x="671" y="34"/>
                  </a:cubicBezTo>
                  <a:lnTo>
                    <a:pt x="671" y="34"/>
                  </a:lnTo>
                  <a:cubicBezTo>
                    <a:pt x="671" y="39"/>
                    <a:pt x="668" y="42"/>
                    <a:pt x="663" y="42"/>
                  </a:cubicBezTo>
                  <a:lnTo>
                    <a:pt x="34" y="42"/>
                  </a:lnTo>
                  <a:lnTo>
                    <a:pt x="34" y="42"/>
                  </a:lnTo>
                  <a:cubicBezTo>
                    <a:pt x="29" y="42"/>
                    <a:pt x="25" y="39"/>
                    <a:pt x="25" y="34"/>
                  </a:cubicBezTo>
                  <a:lnTo>
                    <a:pt x="25" y="34"/>
                  </a:lnTo>
                  <a:cubicBezTo>
                    <a:pt x="25" y="29"/>
                    <a:pt x="29" y="26"/>
                    <a:pt x="34" y="26"/>
                  </a:cubicBezTo>
                  <a:close/>
                  <a:moveTo>
                    <a:pt x="663" y="0"/>
                  </a:moveTo>
                  <a:lnTo>
                    <a:pt x="34" y="0"/>
                  </a:lnTo>
                  <a:lnTo>
                    <a:pt x="34" y="0"/>
                  </a:lnTo>
                  <a:cubicBezTo>
                    <a:pt x="15" y="0"/>
                    <a:pt x="0" y="15"/>
                    <a:pt x="0" y="34"/>
                  </a:cubicBezTo>
                  <a:lnTo>
                    <a:pt x="0" y="34"/>
                  </a:lnTo>
                  <a:cubicBezTo>
                    <a:pt x="0" y="48"/>
                    <a:pt x="8" y="60"/>
                    <a:pt x="21" y="65"/>
                  </a:cubicBezTo>
                  <a:lnTo>
                    <a:pt x="21" y="517"/>
                  </a:lnTo>
                  <a:lnTo>
                    <a:pt x="21" y="517"/>
                  </a:lnTo>
                  <a:cubicBezTo>
                    <a:pt x="21" y="524"/>
                    <a:pt x="27" y="530"/>
                    <a:pt x="34" y="530"/>
                  </a:cubicBezTo>
                  <a:lnTo>
                    <a:pt x="336" y="530"/>
                  </a:lnTo>
                  <a:lnTo>
                    <a:pt x="336" y="592"/>
                  </a:lnTo>
                  <a:lnTo>
                    <a:pt x="134" y="673"/>
                  </a:lnTo>
                  <a:lnTo>
                    <a:pt x="134" y="673"/>
                  </a:lnTo>
                  <a:cubicBezTo>
                    <a:pt x="128" y="675"/>
                    <a:pt x="124" y="683"/>
                    <a:pt x="127" y="689"/>
                  </a:cubicBezTo>
                  <a:lnTo>
                    <a:pt x="127" y="689"/>
                  </a:lnTo>
                  <a:cubicBezTo>
                    <a:pt x="129" y="694"/>
                    <a:pt x="134" y="697"/>
                    <a:pt x="139" y="697"/>
                  </a:cubicBezTo>
                  <a:lnTo>
                    <a:pt x="139" y="697"/>
                  </a:lnTo>
                  <a:cubicBezTo>
                    <a:pt x="140" y="697"/>
                    <a:pt x="141" y="697"/>
                    <a:pt x="143" y="696"/>
                  </a:cubicBezTo>
                  <a:lnTo>
                    <a:pt x="349" y="614"/>
                  </a:lnTo>
                  <a:lnTo>
                    <a:pt x="553" y="696"/>
                  </a:lnTo>
                  <a:lnTo>
                    <a:pt x="553" y="696"/>
                  </a:lnTo>
                  <a:cubicBezTo>
                    <a:pt x="555" y="697"/>
                    <a:pt x="557" y="697"/>
                    <a:pt x="558" y="697"/>
                  </a:cubicBezTo>
                  <a:lnTo>
                    <a:pt x="558" y="697"/>
                  </a:lnTo>
                  <a:cubicBezTo>
                    <a:pt x="563" y="697"/>
                    <a:pt x="568" y="694"/>
                    <a:pt x="570" y="689"/>
                  </a:cubicBezTo>
                  <a:lnTo>
                    <a:pt x="570" y="689"/>
                  </a:lnTo>
                  <a:cubicBezTo>
                    <a:pt x="573" y="683"/>
                    <a:pt x="569" y="675"/>
                    <a:pt x="563" y="673"/>
                  </a:cubicBezTo>
                  <a:lnTo>
                    <a:pt x="360" y="592"/>
                  </a:lnTo>
                  <a:lnTo>
                    <a:pt x="360" y="530"/>
                  </a:lnTo>
                  <a:lnTo>
                    <a:pt x="663" y="530"/>
                  </a:lnTo>
                  <a:lnTo>
                    <a:pt x="663" y="530"/>
                  </a:lnTo>
                  <a:cubicBezTo>
                    <a:pt x="670" y="530"/>
                    <a:pt x="676" y="524"/>
                    <a:pt x="676" y="517"/>
                  </a:cubicBezTo>
                  <a:lnTo>
                    <a:pt x="676" y="65"/>
                  </a:lnTo>
                  <a:lnTo>
                    <a:pt x="676" y="65"/>
                  </a:lnTo>
                  <a:cubicBezTo>
                    <a:pt x="688" y="60"/>
                    <a:pt x="697" y="48"/>
                    <a:pt x="697" y="34"/>
                  </a:cubicBezTo>
                  <a:lnTo>
                    <a:pt x="697" y="34"/>
                  </a:lnTo>
                  <a:cubicBezTo>
                    <a:pt x="697" y="15"/>
                    <a:pt x="681" y="0"/>
                    <a:pt x="663"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15" name="Freeform 246"/>
            <p:cNvSpPr>
              <a:spLocks noChangeArrowheads="1"/>
            </p:cNvSpPr>
            <p:nvPr/>
          </p:nvSpPr>
          <p:spPr bwMode="auto">
            <a:xfrm>
              <a:off x="3736182" y="4632325"/>
              <a:ext cx="100012" cy="100012"/>
            </a:xfrm>
            <a:custGeom>
              <a:avLst/>
              <a:gdLst>
                <a:gd name="T0" fmla="*/ 126 w 278"/>
                <a:gd name="T1" fmla="*/ 27 h 278"/>
                <a:gd name="T2" fmla="*/ 126 w 278"/>
                <a:gd name="T3" fmla="*/ 152 h 278"/>
                <a:gd name="T4" fmla="*/ 250 w 278"/>
                <a:gd name="T5" fmla="*/ 152 h 278"/>
                <a:gd name="T6" fmla="*/ 250 w 278"/>
                <a:gd name="T7" fmla="*/ 152 h 278"/>
                <a:gd name="T8" fmla="*/ 138 w 278"/>
                <a:gd name="T9" fmla="*/ 252 h 278"/>
                <a:gd name="T10" fmla="*/ 138 w 278"/>
                <a:gd name="T11" fmla="*/ 252 h 278"/>
                <a:gd name="T12" fmla="*/ 25 w 278"/>
                <a:gd name="T13" fmla="*/ 139 h 278"/>
                <a:gd name="T14" fmla="*/ 25 w 278"/>
                <a:gd name="T15" fmla="*/ 139 h 278"/>
                <a:gd name="T16" fmla="*/ 126 w 278"/>
                <a:gd name="T17" fmla="*/ 27 h 278"/>
                <a:gd name="T18" fmla="*/ 250 w 278"/>
                <a:gd name="T19" fmla="*/ 126 h 278"/>
                <a:gd name="T20" fmla="*/ 150 w 278"/>
                <a:gd name="T21" fmla="*/ 126 h 278"/>
                <a:gd name="T22" fmla="*/ 150 w 278"/>
                <a:gd name="T23" fmla="*/ 27 h 278"/>
                <a:gd name="T24" fmla="*/ 150 w 278"/>
                <a:gd name="T25" fmla="*/ 27 h 278"/>
                <a:gd name="T26" fmla="*/ 250 w 278"/>
                <a:gd name="T27" fmla="*/ 126 h 278"/>
                <a:gd name="T28" fmla="*/ 138 w 278"/>
                <a:gd name="T29" fmla="*/ 277 h 278"/>
                <a:gd name="T30" fmla="*/ 138 w 278"/>
                <a:gd name="T31" fmla="*/ 277 h 278"/>
                <a:gd name="T32" fmla="*/ 277 w 278"/>
                <a:gd name="T33" fmla="*/ 139 h 278"/>
                <a:gd name="T34" fmla="*/ 277 w 278"/>
                <a:gd name="T35" fmla="*/ 139 h 278"/>
                <a:gd name="T36" fmla="*/ 138 w 278"/>
                <a:gd name="T37" fmla="*/ 0 h 278"/>
                <a:gd name="T38" fmla="*/ 138 w 278"/>
                <a:gd name="T39" fmla="*/ 0 h 278"/>
                <a:gd name="T40" fmla="*/ 0 w 278"/>
                <a:gd name="T41" fmla="*/ 139 h 278"/>
                <a:gd name="T42" fmla="*/ 0 w 278"/>
                <a:gd name="T43" fmla="*/ 139 h 278"/>
                <a:gd name="T44" fmla="*/ 138 w 278"/>
                <a:gd name="T45"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278">
                  <a:moveTo>
                    <a:pt x="126" y="27"/>
                  </a:moveTo>
                  <a:lnTo>
                    <a:pt x="126" y="152"/>
                  </a:lnTo>
                  <a:lnTo>
                    <a:pt x="250" y="152"/>
                  </a:lnTo>
                  <a:lnTo>
                    <a:pt x="250" y="152"/>
                  </a:lnTo>
                  <a:cubicBezTo>
                    <a:pt x="244" y="208"/>
                    <a:pt x="197" y="252"/>
                    <a:pt x="138" y="252"/>
                  </a:cubicBezTo>
                  <a:lnTo>
                    <a:pt x="138" y="252"/>
                  </a:lnTo>
                  <a:cubicBezTo>
                    <a:pt x="76" y="252"/>
                    <a:pt x="25" y="202"/>
                    <a:pt x="25" y="139"/>
                  </a:cubicBezTo>
                  <a:lnTo>
                    <a:pt x="25" y="139"/>
                  </a:lnTo>
                  <a:cubicBezTo>
                    <a:pt x="25" y="80"/>
                    <a:pt x="70" y="33"/>
                    <a:pt x="126" y="27"/>
                  </a:cubicBezTo>
                  <a:close/>
                  <a:moveTo>
                    <a:pt x="250" y="126"/>
                  </a:moveTo>
                  <a:lnTo>
                    <a:pt x="150" y="126"/>
                  </a:lnTo>
                  <a:lnTo>
                    <a:pt x="150" y="27"/>
                  </a:lnTo>
                  <a:lnTo>
                    <a:pt x="150" y="27"/>
                  </a:lnTo>
                  <a:cubicBezTo>
                    <a:pt x="204" y="33"/>
                    <a:pt x="244" y="74"/>
                    <a:pt x="250" y="126"/>
                  </a:cubicBezTo>
                  <a:close/>
                  <a:moveTo>
                    <a:pt x="138" y="277"/>
                  </a:moveTo>
                  <a:lnTo>
                    <a:pt x="138" y="277"/>
                  </a:lnTo>
                  <a:cubicBezTo>
                    <a:pt x="215" y="277"/>
                    <a:pt x="277" y="216"/>
                    <a:pt x="277" y="139"/>
                  </a:cubicBezTo>
                  <a:lnTo>
                    <a:pt x="277" y="139"/>
                  </a:lnTo>
                  <a:cubicBezTo>
                    <a:pt x="277" y="63"/>
                    <a:pt x="215" y="0"/>
                    <a:pt x="138" y="0"/>
                  </a:cubicBezTo>
                  <a:lnTo>
                    <a:pt x="138" y="0"/>
                  </a:lnTo>
                  <a:cubicBezTo>
                    <a:pt x="62" y="0"/>
                    <a:pt x="0" y="63"/>
                    <a:pt x="0" y="139"/>
                  </a:cubicBezTo>
                  <a:lnTo>
                    <a:pt x="0" y="139"/>
                  </a:lnTo>
                  <a:cubicBezTo>
                    <a:pt x="0" y="216"/>
                    <a:pt x="62" y="277"/>
                    <a:pt x="138" y="27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grpSp>
        <p:nvGrpSpPr>
          <p:cNvPr id="16" name="Group 15"/>
          <p:cNvGrpSpPr/>
          <p:nvPr/>
        </p:nvGrpSpPr>
        <p:grpSpPr>
          <a:xfrm>
            <a:off x="1998347" y="9859956"/>
            <a:ext cx="811671" cy="737884"/>
            <a:chOff x="2790820" y="6602587"/>
            <a:chExt cx="1068508" cy="971373"/>
          </a:xfrm>
          <a:solidFill>
            <a:schemeClr val="bg1"/>
          </a:solidFill>
        </p:grpSpPr>
        <p:sp>
          <p:nvSpPr>
            <p:cNvPr id="17" name="Freeform 16"/>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18" name="Freeform 17"/>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
        <p:nvSpPr>
          <p:cNvPr id="19" name="Freeform 115"/>
          <p:cNvSpPr>
            <a:spLocks noChangeArrowheads="1"/>
          </p:cNvSpPr>
          <p:nvPr/>
        </p:nvSpPr>
        <p:spPr bwMode="auto">
          <a:xfrm>
            <a:off x="2085699" y="7401259"/>
            <a:ext cx="697003" cy="697003"/>
          </a:xfrm>
          <a:custGeom>
            <a:avLst/>
            <a:gdLst>
              <a:gd name="T0" fmla="*/ 430 w 490"/>
              <a:gd name="T1" fmla="*/ 233 h 489"/>
              <a:gd name="T2" fmla="*/ 472 w 490"/>
              <a:gd name="T3" fmla="*/ 303 h 489"/>
              <a:gd name="T4" fmla="*/ 430 w 490"/>
              <a:gd name="T5" fmla="*/ 372 h 489"/>
              <a:gd name="T6" fmla="*/ 413 w 490"/>
              <a:gd name="T7" fmla="*/ 379 h 489"/>
              <a:gd name="T8" fmla="*/ 372 w 490"/>
              <a:gd name="T9" fmla="*/ 382 h 489"/>
              <a:gd name="T10" fmla="*/ 392 w 490"/>
              <a:gd name="T11" fmla="*/ 223 h 489"/>
              <a:gd name="T12" fmla="*/ 413 w 490"/>
              <a:gd name="T13" fmla="*/ 226 h 489"/>
              <a:gd name="T14" fmla="*/ 255 w 490"/>
              <a:gd name="T15" fmla="*/ 471 h 489"/>
              <a:gd name="T16" fmla="*/ 274 w 490"/>
              <a:gd name="T17" fmla="*/ 458 h 489"/>
              <a:gd name="T18" fmla="*/ 292 w 490"/>
              <a:gd name="T19" fmla="*/ 471 h 489"/>
              <a:gd name="T20" fmla="*/ 117 w 490"/>
              <a:gd name="T21" fmla="*/ 223 h 489"/>
              <a:gd name="T22" fmla="*/ 97 w 490"/>
              <a:gd name="T23" fmla="*/ 382 h 489"/>
              <a:gd name="T24" fmla="*/ 77 w 490"/>
              <a:gd name="T25" fmla="*/ 379 h 489"/>
              <a:gd name="T26" fmla="*/ 77 w 490"/>
              <a:gd name="T27" fmla="*/ 226 h 489"/>
              <a:gd name="T28" fmla="*/ 117 w 490"/>
              <a:gd name="T29" fmla="*/ 223 h 489"/>
              <a:gd name="T30" fmla="*/ 59 w 490"/>
              <a:gd name="T31" fmla="*/ 371 h 489"/>
              <a:gd name="T32" fmla="*/ 18 w 490"/>
              <a:gd name="T33" fmla="*/ 303 h 489"/>
              <a:gd name="T34" fmla="*/ 59 w 490"/>
              <a:gd name="T35" fmla="*/ 371 h 489"/>
              <a:gd name="T36" fmla="*/ 424 w 490"/>
              <a:gd name="T37" fmla="*/ 212 h 489"/>
              <a:gd name="T38" fmla="*/ 401 w 490"/>
              <a:gd name="T39" fmla="*/ 155 h 489"/>
              <a:gd name="T40" fmla="*/ 245 w 490"/>
              <a:gd name="T41" fmla="*/ 0 h 489"/>
              <a:gd name="T42" fmla="*/ 88 w 490"/>
              <a:gd name="T43" fmla="*/ 155 h 489"/>
              <a:gd name="T44" fmla="*/ 88 w 490"/>
              <a:gd name="T45" fmla="*/ 207 h 489"/>
              <a:gd name="T46" fmla="*/ 65 w 490"/>
              <a:gd name="T47" fmla="*/ 212 h 489"/>
              <a:gd name="T48" fmla="*/ 0 w 490"/>
              <a:gd name="T49" fmla="*/ 303 h 489"/>
              <a:gd name="T50" fmla="*/ 65 w 490"/>
              <a:gd name="T51" fmla="*/ 394 h 489"/>
              <a:gd name="T52" fmla="*/ 126 w 490"/>
              <a:gd name="T53" fmla="*/ 399 h 489"/>
              <a:gd name="T54" fmla="*/ 135 w 490"/>
              <a:gd name="T55" fmla="*/ 390 h 489"/>
              <a:gd name="T56" fmla="*/ 135 w 490"/>
              <a:gd name="T57" fmla="*/ 214 h 489"/>
              <a:gd name="T58" fmla="*/ 106 w 490"/>
              <a:gd name="T59" fmla="*/ 206 h 489"/>
              <a:gd name="T60" fmla="*/ 106 w 490"/>
              <a:gd name="T61" fmla="*/ 155 h 489"/>
              <a:gd name="T62" fmla="*/ 245 w 490"/>
              <a:gd name="T63" fmla="*/ 17 h 489"/>
              <a:gd name="T64" fmla="*/ 383 w 490"/>
              <a:gd name="T65" fmla="*/ 206 h 489"/>
              <a:gd name="T66" fmla="*/ 363 w 490"/>
              <a:gd name="T67" fmla="*/ 206 h 489"/>
              <a:gd name="T68" fmla="*/ 354 w 490"/>
              <a:gd name="T69" fmla="*/ 390 h 489"/>
              <a:gd name="T70" fmla="*/ 363 w 490"/>
              <a:gd name="T71" fmla="*/ 399 h 489"/>
              <a:gd name="T72" fmla="*/ 383 w 490"/>
              <a:gd name="T73" fmla="*/ 449 h 489"/>
              <a:gd name="T74" fmla="*/ 383 w 490"/>
              <a:gd name="T75" fmla="*/ 450 h 489"/>
              <a:gd name="T76" fmla="*/ 377 w 490"/>
              <a:gd name="T77" fmla="*/ 464 h 489"/>
              <a:gd name="T78" fmla="*/ 363 w 490"/>
              <a:gd name="T79" fmla="*/ 471 h 489"/>
              <a:gd name="T80" fmla="*/ 310 w 490"/>
              <a:gd name="T81" fmla="*/ 471 h 489"/>
              <a:gd name="T82" fmla="*/ 301 w 490"/>
              <a:gd name="T83" fmla="*/ 452 h 489"/>
              <a:gd name="T84" fmla="*/ 274 w 490"/>
              <a:gd name="T85" fmla="*/ 440 h 489"/>
              <a:gd name="T86" fmla="*/ 236 w 490"/>
              <a:gd name="T87" fmla="*/ 480 h 489"/>
              <a:gd name="T88" fmla="*/ 303 w 490"/>
              <a:gd name="T89" fmla="*/ 488 h 489"/>
              <a:gd name="T90" fmla="*/ 363 w 490"/>
              <a:gd name="T91" fmla="*/ 488 h 489"/>
              <a:gd name="T92" fmla="*/ 390 w 490"/>
              <a:gd name="T93" fmla="*/ 476 h 489"/>
              <a:gd name="T94" fmla="*/ 401 w 490"/>
              <a:gd name="T95" fmla="*/ 450 h 489"/>
              <a:gd name="T96" fmla="*/ 401 w 490"/>
              <a:gd name="T97" fmla="*/ 398 h 489"/>
              <a:gd name="T98" fmla="*/ 424 w 490"/>
              <a:gd name="T99" fmla="*/ 394 h 489"/>
              <a:gd name="T100" fmla="*/ 489 w 490"/>
              <a:gd name="T101" fmla="*/ 303 h 489"/>
              <a:gd name="T102" fmla="*/ 424 w 490"/>
              <a:gd name="T103" fmla="*/ 2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0" h="489">
                <a:moveTo>
                  <a:pt x="430" y="372"/>
                </a:moveTo>
                <a:lnTo>
                  <a:pt x="430" y="233"/>
                </a:lnTo>
                <a:lnTo>
                  <a:pt x="430" y="233"/>
                </a:lnTo>
                <a:cubicBezTo>
                  <a:pt x="456" y="247"/>
                  <a:pt x="472" y="273"/>
                  <a:pt x="472" y="303"/>
                </a:cubicBezTo>
                <a:lnTo>
                  <a:pt x="472" y="303"/>
                </a:lnTo>
                <a:cubicBezTo>
                  <a:pt x="472" y="332"/>
                  <a:pt x="456" y="358"/>
                  <a:pt x="430" y="372"/>
                </a:cubicBezTo>
                <a:close/>
                <a:moveTo>
                  <a:pt x="413" y="379"/>
                </a:moveTo>
                <a:lnTo>
                  <a:pt x="413" y="379"/>
                </a:lnTo>
                <a:cubicBezTo>
                  <a:pt x="406" y="381"/>
                  <a:pt x="399" y="382"/>
                  <a:pt x="392" y="382"/>
                </a:cubicBezTo>
                <a:lnTo>
                  <a:pt x="372" y="382"/>
                </a:lnTo>
                <a:lnTo>
                  <a:pt x="372" y="223"/>
                </a:lnTo>
                <a:lnTo>
                  <a:pt x="392" y="223"/>
                </a:lnTo>
                <a:lnTo>
                  <a:pt x="392" y="223"/>
                </a:lnTo>
                <a:cubicBezTo>
                  <a:pt x="399" y="223"/>
                  <a:pt x="406" y="224"/>
                  <a:pt x="413" y="226"/>
                </a:cubicBezTo>
                <a:lnTo>
                  <a:pt x="413" y="379"/>
                </a:lnTo>
                <a:close/>
                <a:moveTo>
                  <a:pt x="255" y="471"/>
                </a:moveTo>
                <a:lnTo>
                  <a:pt x="255" y="471"/>
                </a:lnTo>
                <a:cubicBezTo>
                  <a:pt x="258" y="463"/>
                  <a:pt x="266" y="458"/>
                  <a:pt x="274" y="458"/>
                </a:cubicBezTo>
                <a:lnTo>
                  <a:pt x="274" y="458"/>
                </a:lnTo>
                <a:cubicBezTo>
                  <a:pt x="283" y="458"/>
                  <a:pt x="290" y="463"/>
                  <a:pt x="292" y="471"/>
                </a:cubicBezTo>
                <a:lnTo>
                  <a:pt x="255" y="471"/>
                </a:lnTo>
                <a:close/>
                <a:moveTo>
                  <a:pt x="117" y="223"/>
                </a:moveTo>
                <a:lnTo>
                  <a:pt x="117" y="382"/>
                </a:lnTo>
                <a:lnTo>
                  <a:pt x="97" y="382"/>
                </a:lnTo>
                <a:lnTo>
                  <a:pt x="97" y="382"/>
                </a:lnTo>
                <a:cubicBezTo>
                  <a:pt x="90" y="382"/>
                  <a:pt x="83" y="381"/>
                  <a:pt x="77" y="379"/>
                </a:cubicBezTo>
                <a:lnTo>
                  <a:pt x="77" y="226"/>
                </a:lnTo>
                <a:lnTo>
                  <a:pt x="77" y="226"/>
                </a:lnTo>
                <a:cubicBezTo>
                  <a:pt x="83" y="224"/>
                  <a:pt x="90" y="223"/>
                  <a:pt x="97" y="223"/>
                </a:cubicBezTo>
                <a:lnTo>
                  <a:pt x="117" y="223"/>
                </a:lnTo>
                <a:close/>
                <a:moveTo>
                  <a:pt x="59" y="371"/>
                </a:moveTo>
                <a:lnTo>
                  <a:pt x="59" y="371"/>
                </a:lnTo>
                <a:cubicBezTo>
                  <a:pt x="34" y="357"/>
                  <a:pt x="18" y="331"/>
                  <a:pt x="18" y="303"/>
                </a:cubicBezTo>
                <a:lnTo>
                  <a:pt x="18" y="303"/>
                </a:lnTo>
                <a:cubicBezTo>
                  <a:pt x="18" y="273"/>
                  <a:pt x="34" y="247"/>
                  <a:pt x="59" y="233"/>
                </a:cubicBezTo>
                <a:lnTo>
                  <a:pt x="59" y="371"/>
                </a:lnTo>
                <a:close/>
                <a:moveTo>
                  <a:pt x="424" y="212"/>
                </a:moveTo>
                <a:lnTo>
                  <a:pt x="424" y="212"/>
                </a:lnTo>
                <a:cubicBezTo>
                  <a:pt x="416" y="209"/>
                  <a:pt x="409" y="207"/>
                  <a:pt x="401" y="207"/>
                </a:cubicBezTo>
                <a:lnTo>
                  <a:pt x="401" y="155"/>
                </a:lnTo>
                <a:lnTo>
                  <a:pt x="401" y="155"/>
                </a:lnTo>
                <a:cubicBezTo>
                  <a:pt x="401" y="69"/>
                  <a:pt x="331" y="0"/>
                  <a:pt x="245" y="0"/>
                </a:cubicBezTo>
                <a:lnTo>
                  <a:pt x="245" y="0"/>
                </a:lnTo>
                <a:cubicBezTo>
                  <a:pt x="158" y="0"/>
                  <a:pt x="88" y="69"/>
                  <a:pt x="88" y="155"/>
                </a:cubicBezTo>
                <a:lnTo>
                  <a:pt x="88" y="207"/>
                </a:lnTo>
                <a:lnTo>
                  <a:pt x="88" y="207"/>
                </a:lnTo>
                <a:cubicBezTo>
                  <a:pt x="80" y="207"/>
                  <a:pt x="72" y="209"/>
                  <a:pt x="65" y="212"/>
                </a:cubicBezTo>
                <a:lnTo>
                  <a:pt x="65" y="212"/>
                </a:lnTo>
                <a:cubicBezTo>
                  <a:pt x="27" y="225"/>
                  <a:pt x="0" y="261"/>
                  <a:pt x="0" y="303"/>
                </a:cubicBezTo>
                <a:lnTo>
                  <a:pt x="0" y="303"/>
                </a:lnTo>
                <a:cubicBezTo>
                  <a:pt x="0" y="343"/>
                  <a:pt x="27" y="380"/>
                  <a:pt x="65" y="394"/>
                </a:cubicBezTo>
                <a:lnTo>
                  <a:pt x="65" y="394"/>
                </a:lnTo>
                <a:cubicBezTo>
                  <a:pt x="75" y="397"/>
                  <a:pt x="86" y="399"/>
                  <a:pt x="97" y="399"/>
                </a:cubicBezTo>
                <a:lnTo>
                  <a:pt x="126" y="399"/>
                </a:lnTo>
                <a:lnTo>
                  <a:pt x="126" y="399"/>
                </a:lnTo>
                <a:cubicBezTo>
                  <a:pt x="131" y="399"/>
                  <a:pt x="135" y="395"/>
                  <a:pt x="135" y="390"/>
                </a:cubicBezTo>
                <a:lnTo>
                  <a:pt x="135" y="214"/>
                </a:lnTo>
                <a:lnTo>
                  <a:pt x="135" y="214"/>
                </a:lnTo>
                <a:cubicBezTo>
                  <a:pt x="135" y="210"/>
                  <a:pt x="131" y="206"/>
                  <a:pt x="126" y="206"/>
                </a:cubicBezTo>
                <a:lnTo>
                  <a:pt x="106" y="206"/>
                </a:lnTo>
                <a:lnTo>
                  <a:pt x="106" y="155"/>
                </a:lnTo>
                <a:lnTo>
                  <a:pt x="106" y="155"/>
                </a:lnTo>
                <a:cubicBezTo>
                  <a:pt x="106" y="79"/>
                  <a:pt x="168" y="17"/>
                  <a:pt x="245" y="17"/>
                </a:cubicBezTo>
                <a:lnTo>
                  <a:pt x="245" y="17"/>
                </a:lnTo>
                <a:cubicBezTo>
                  <a:pt x="321" y="17"/>
                  <a:pt x="383" y="79"/>
                  <a:pt x="383" y="155"/>
                </a:cubicBezTo>
                <a:lnTo>
                  <a:pt x="383" y="206"/>
                </a:lnTo>
                <a:lnTo>
                  <a:pt x="363" y="206"/>
                </a:lnTo>
                <a:lnTo>
                  <a:pt x="363" y="206"/>
                </a:lnTo>
                <a:cubicBezTo>
                  <a:pt x="358" y="206"/>
                  <a:pt x="354" y="210"/>
                  <a:pt x="354" y="214"/>
                </a:cubicBezTo>
                <a:lnTo>
                  <a:pt x="354" y="390"/>
                </a:lnTo>
                <a:lnTo>
                  <a:pt x="354" y="390"/>
                </a:lnTo>
                <a:cubicBezTo>
                  <a:pt x="354" y="395"/>
                  <a:pt x="358" y="399"/>
                  <a:pt x="363" y="399"/>
                </a:cubicBezTo>
                <a:lnTo>
                  <a:pt x="383" y="399"/>
                </a:lnTo>
                <a:lnTo>
                  <a:pt x="383" y="449"/>
                </a:lnTo>
                <a:lnTo>
                  <a:pt x="383" y="450"/>
                </a:lnTo>
                <a:lnTo>
                  <a:pt x="383" y="450"/>
                </a:lnTo>
                <a:cubicBezTo>
                  <a:pt x="383" y="455"/>
                  <a:pt x="381" y="460"/>
                  <a:pt x="377" y="464"/>
                </a:cubicBezTo>
                <a:lnTo>
                  <a:pt x="377" y="464"/>
                </a:lnTo>
                <a:cubicBezTo>
                  <a:pt x="374" y="468"/>
                  <a:pt x="369" y="471"/>
                  <a:pt x="363" y="471"/>
                </a:cubicBezTo>
                <a:lnTo>
                  <a:pt x="363" y="471"/>
                </a:lnTo>
                <a:lnTo>
                  <a:pt x="310" y="471"/>
                </a:lnTo>
                <a:lnTo>
                  <a:pt x="310" y="471"/>
                </a:lnTo>
                <a:cubicBezTo>
                  <a:pt x="309" y="464"/>
                  <a:pt x="306" y="457"/>
                  <a:pt x="301" y="452"/>
                </a:cubicBezTo>
                <a:lnTo>
                  <a:pt x="301" y="452"/>
                </a:lnTo>
                <a:cubicBezTo>
                  <a:pt x="293" y="445"/>
                  <a:pt x="284" y="440"/>
                  <a:pt x="274" y="440"/>
                </a:cubicBezTo>
                <a:lnTo>
                  <a:pt x="274" y="440"/>
                </a:lnTo>
                <a:cubicBezTo>
                  <a:pt x="253" y="440"/>
                  <a:pt x="236" y="458"/>
                  <a:pt x="236" y="480"/>
                </a:cubicBezTo>
                <a:lnTo>
                  <a:pt x="236" y="480"/>
                </a:lnTo>
                <a:cubicBezTo>
                  <a:pt x="236" y="484"/>
                  <a:pt x="240" y="488"/>
                  <a:pt x="245" y="488"/>
                </a:cubicBezTo>
                <a:lnTo>
                  <a:pt x="303" y="488"/>
                </a:lnTo>
                <a:lnTo>
                  <a:pt x="363" y="488"/>
                </a:lnTo>
                <a:lnTo>
                  <a:pt x="363" y="488"/>
                </a:lnTo>
                <a:lnTo>
                  <a:pt x="363" y="488"/>
                </a:lnTo>
                <a:cubicBezTo>
                  <a:pt x="373" y="488"/>
                  <a:pt x="382" y="483"/>
                  <a:pt x="390" y="476"/>
                </a:cubicBezTo>
                <a:lnTo>
                  <a:pt x="390" y="476"/>
                </a:lnTo>
                <a:cubicBezTo>
                  <a:pt x="397" y="470"/>
                  <a:pt x="401" y="460"/>
                  <a:pt x="401" y="450"/>
                </a:cubicBezTo>
                <a:lnTo>
                  <a:pt x="401" y="449"/>
                </a:lnTo>
                <a:lnTo>
                  <a:pt x="401" y="398"/>
                </a:lnTo>
                <a:lnTo>
                  <a:pt x="401" y="398"/>
                </a:lnTo>
                <a:cubicBezTo>
                  <a:pt x="409" y="397"/>
                  <a:pt x="417" y="396"/>
                  <a:pt x="424" y="394"/>
                </a:cubicBezTo>
                <a:lnTo>
                  <a:pt x="424" y="394"/>
                </a:lnTo>
                <a:cubicBezTo>
                  <a:pt x="463" y="380"/>
                  <a:pt x="489" y="344"/>
                  <a:pt x="489" y="303"/>
                </a:cubicBezTo>
                <a:lnTo>
                  <a:pt x="489" y="303"/>
                </a:lnTo>
                <a:cubicBezTo>
                  <a:pt x="489" y="261"/>
                  <a:pt x="463" y="225"/>
                  <a:pt x="424" y="212"/>
                </a:cubicBezTo>
                <a:close/>
              </a:path>
            </a:pathLst>
          </a:custGeom>
          <a:solidFill>
            <a:schemeClr val="bg1"/>
          </a:solidFill>
          <a:ln>
            <a:noFill/>
          </a:ln>
          <a:effectLst/>
        </p:spPr>
        <p:txBody>
          <a:bodyPr wrap="none" anchor="ctr"/>
          <a:lstStyle/>
          <a:p>
            <a:endParaRPr lang="en-US" sz="7197" dirty="0">
              <a:latin typeface="Open Sans Regular" charset="0"/>
            </a:endParaRPr>
          </a:p>
        </p:txBody>
      </p:sp>
      <p:sp>
        <p:nvSpPr>
          <p:cNvPr id="20" name="TextBox 19"/>
          <p:cNvSpPr txBox="1"/>
          <p:nvPr/>
        </p:nvSpPr>
        <p:spPr>
          <a:xfrm>
            <a:off x="2867008" y="743713"/>
            <a:ext cx="6253635" cy="1374735"/>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3 EASY STEPS</a:t>
            </a:r>
          </a:p>
        </p:txBody>
      </p:sp>
      <p:sp>
        <p:nvSpPr>
          <p:cNvPr id="21" name="TextBox 20"/>
          <p:cNvSpPr txBox="1"/>
          <p:nvPr/>
        </p:nvSpPr>
        <p:spPr>
          <a:xfrm>
            <a:off x="4264905"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2" name="Picture Placeholder 1"/>
          <p:cNvSpPr>
            <a:spLocks noGrp="1"/>
          </p:cNvSpPr>
          <p:nvPr>
            <p:ph type="pic" sz="quarter" idx="17"/>
          </p:nvPr>
        </p:nvSpPr>
        <p:spPr>
          <a:solidFill>
            <a:schemeClr val="bg1">
              <a:lumMod val="95000"/>
            </a:schemeClr>
          </a:solidFill>
        </p:spPr>
      </p:sp>
    </p:spTree>
    <p:extLst>
      <p:ext uri="{BB962C8B-B14F-4D97-AF65-F5344CB8AC3E}">
        <p14:creationId xmlns:p14="http://schemas.microsoft.com/office/powerpoint/2010/main" val="402986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13"/>
          <p:cNvSpPr/>
          <p:nvPr/>
        </p:nvSpPr>
        <p:spPr>
          <a:xfrm>
            <a:off x="1" y="0"/>
            <a:ext cx="13297422" cy="13738302"/>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tx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13" name="Rectangle 13"/>
          <p:cNvSpPr/>
          <p:nvPr/>
        </p:nvSpPr>
        <p:spPr>
          <a:xfrm>
            <a:off x="1" y="-22303"/>
            <a:ext cx="13297422" cy="13738302"/>
          </a:xfrm>
          <a:custGeom>
            <a:avLst/>
            <a:gdLst>
              <a:gd name="connsiteX0" fmla="*/ 0 w 13782907"/>
              <a:gd name="connsiteY0" fmla="*/ 0 h 13738301"/>
              <a:gd name="connsiteX1" fmla="*/ 13782907 w 13782907"/>
              <a:gd name="connsiteY1" fmla="*/ 0 h 13738301"/>
              <a:gd name="connsiteX2" fmla="*/ 13782907 w 13782907"/>
              <a:gd name="connsiteY2" fmla="*/ 13738301 h 13738301"/>
              <a:gd name="connsiteX3" fmla="*/ 0 w 13782907"/>
              <a:gd name="connsiteY3" fmla="*/ 13738301 h 13738301"/>
              <a:gd name="connsiteX4" fmla="*/ 0 w 13782907"/>
              <a:gd name="connsiteY4" fmla="*/ 0 h 13738301"/>
              <a:gd name="connsiteX0" fmla="*/ 0 w 19403122"/>
              <a:gd name="connsiteY0" fmla="*/ 0 h 13738301"/>
              <a:gd name="connsiteX1" fmla="*/ 19403122 w 19403122"/>
              <a:gd name="connsiteY1" fmla="*/ 44604 h 13738301"/>
              <a:gd name="connsiteX2" fmla="*/ 13782907 w 19403122"/>
              <a:gd name="connsiteY2" fmla="*/ 13738301 h 13738301"/>
              <a:gd name="connsiteX3" fmla="*/ 0 w 19403122"/>
              <a:gd name="connsiteY3" fmla="*/ 13738301 h 13738301"/>
              <a:gd name="connsiteX4" fmla="*/ 0 w 19403122"/>
              <a:gd name="connsiteY4" fmla="*/ 0 h 13738301"/>
              <a:gd name="connsiteX0" fmla="*/ 0 w 19425424"/>
              <a:gd name="connsiteY0" fmla="*/ 0 h 13738301"/>
              <a:gd name="connsiteX1" fmla="*/ 19425424 w 19425424"/>
              <a:gd name="connsiteY1" fmla="*/ 44604 h 13738301"/>
              <a:gd name="connsiteX2" fmla="*/ 13782907 w 19425424"/>
              <a:gd name="connsiteY2" fmla="*/ 13738301 h 13738301"/>
              <a:gd name="connsiteX3" fmla="*/ 0 w 19425424"/>
              <a:gd name="connsiteY3" fmla="*/ 13738301 h 13738301"/>
              <a:gd name="connsiteX4" fmla="*/ 0 w 19425424"/>
              <a:gd name="connsiteY4" fmla="*/ 0 h 13738301"/>
              <a:gd name="connsiteX0" fmla="*/ 0 w 19403122"/>
              <a:gd name="connsiteY0" fmla="*/ 1 h 13738302"/>
              <a:gd name="connsiteX1" fmla="*/ 19403122 w 19403122"/>
              <a:gd name="connsiteY1" fmla="*/ 0 h 13738302"/>
              <a:gd name="connsiteX2" fmla="*/ 13782907 w 19403122"/>
              <a:gd name="connsiteY2" fmla="*/ 13738302 h 13738302"/>
              <a:gd name="connsiteX3" fmla="*/ 0 w 19403122"/>
              <a:gd name="connsiteY3" fmla="*/ 13738302 h 13738302"/>
              <a:gd name="connsiteX4" fmla="*/ 0 w 19403122"/>
              <a:gd name="connsiteY4" fmla="*/ 1 h 13738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3122" h="13738302">
                <a:moveTo>
                  <a:pt x="0" y="1"/>
                </a:moveTo>
                <a:lnTo>
                  <a:pt x="19403122" y="0"/>
                </a:lnTo>
                <a:lnTo>
                  <a:pt x="13782907" y="13738302"/>
                </a:lnTo>
                <a:lnTo>
                  <a:pt x="0" y="13738302"/>
                </a:lnTo>
                <a:lnTo>
                  <a:pt x="0" y="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46" name="TextBox 45"/>
          <p:cNvSpPr txBox="1"/>
          <p:nvPr/>
        </p:nvSpPr>
        <p:spPr>
          <a:xfrm>
            <a:off x="17247636" y="743713"/>
            <a:ext cx="1579022" cy="1277594"/>
          </a:xfrm>
          <a:prstGeom prst="rect">
            <a:avLst/>
          </a:prstGeom>
          <a:noFill/>
        </p:spPr>
        <p:txBody>
          <a:bodyPr wrap="none" rtlCol="0">
            <a:spAutoFit/>
          </a:bodyPr>
          <a:lstStyle/>
          <a:p>
            <a:pPr algn="ctr">
              <a:lnSpc>
                <a:spcPts val="10000"/>
              </a:lnSpc>
            </a:pPr>
            <a:r>
              <a:rPr lang="en-US" sz="6600" b="1" dirty="0">
                <a:solidFill>
                  <a:schemeClr val="tx2"/>
                </a:solidFill>
                <a:latin typeface="League Spartan" charset="0"/>
                <a:ea typeface="League Spartan" charset="0"/>
                <a:cs typeface="League Spartan" charset="0"/>
              </a:rPr>
              <a:t>LIST</a:t>
            </a:r>
          </a:p>
        </p:txBody>
      </p:sp>
      <p:sp>
        <p:nvSpPr>
          <p:cNvPr id="47" name="TextBox 46"/>
          <p:cNvSpPr txBox="1"/>
          <p:nvPr/>
        </p:nvSpPr>
        <p:spPr>
          <a:xfrm>
            <a:off x="16308222" y="1963881"/>
            <a:ext cx="3454087" cy="523220"/>
          </a:xfrm>
          <a:prstGeom prst="rect">
            <a:avLst/>
          </a:prstGeom>
          <a:noFill/>
        </p:spPr>
        <p:txBody>
          <a:bodyPr wrap="none" rtlCol="0" anchor="ctr" anchorCtr="0">
            <a:spAutoFit/>
          </a:bodyPr>
          <a:lstStyle/>
          <a:p>
            <a:pPr algn="ctr"/>
            <a:r>
              <a:rPr lang="en-US" sz="2800" b="1" dirty="0">
                <a:solidFill>
                  <a:schemeClr val="tx1">
                    <a:lumMod val="40000"/>
                    <a:lumOff val="60000"/>
                  </a:schemeClr>
                </a:solidFill>
                <a:latin typeface="Open Sans" charset="0"/>
                <a:ea typeface="Open Sans" charset="0"/>
                <a:cs typeface="Open Sans" charset="0"/>
              </a:rPr>
              <a:t>Your Subtitle Here</a:t>
            </a:r>
          </a:p>
        </p:txBody>
      </p:sp>
      <p:sp>
        <p:nvSpPr>
          <p:cNvPr id="2" name="Picture Placeholder 1"/>
          <p:cNvSpPr>
            <a:spLocks noGrp="1"/>
          </p:cNvSpPr>
          <p:nvPr>
            <p:ph type="pic" sz="quarter" idx="23"/>
          </p:nvPr>
        </p:nvSpPr>
        <p:spPr>
          <a:solidFill>
            <a:schemeClr val="bg1">
              <a:lumMod val="95000"/>
            </a:schemeClr>
          </a:solidFill>
        </p:spPr>
      </p:sp>
      <p:sp>
        <p:nvSpPr>
          <p:cNvPr id="30" name="TextBox 29"/>
          <p:cNvSpPr txBox="1"/>
          <p:nvPr/>
        </p:nvSpPr>
        <p:spPr>
          <a:xfrm>
            <a:off x="11353886" y="10834213"/>
            <a:ext cx="2048959"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SUCCESS</a:t>
            </a:r>
          </a:p>
        </p:txBody>
      </p:sp>
      <p:sp>
        <p:nvSpPr>
          <p:cNvPr id="31" name="Subtitle 2"/>
          <p:cNvSpPr txBox="1">
            <a:spLocks/>
          </p:cNvSpPr>
          <p:nvPr/>
        </p:nvSpPr>
        <p:spPr>
          <a:xfrm>
            <a:off x="11243339" y="11439011"/>
            <a:ext cx="9609441"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These icons are optional, you can delete them or replace the with the icons on the end pages</a:t>
            </a:r>
          </a:p>
        </p:txBody>
      </p:sp>
      <p:sp>
        <p:nvSpPr>
          <p:cNvPr id="32" name="TextBox 31"/>
          <p:cNvSpPr txBox="1"/>
          <p:nvPr/>
        </p:nvSpPr>
        <p:spPr>
          <a:xfrm>
            <a:off x="13400578" y="3038200"/>
            <a:ext cx="2060179"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IMPROVE</a:t>
            </a:r>
          </a:p>
        </p:txBody>
      </p:sp>
      <p:sp>
        <p:nvSpPr>
          <p:cNvPr id="33" name="Subtitle 2"/>
          <p:cNvSpPr txBox="1">
            <a:spLocks/>
          </p:cNvSpPr>
          <p:nvPr/>
        </p:nvSpPr>
        <p:spPr>
          <a:xfrm>
            <a:off x="13290031" y="3642998"/>
            <a:ext cx="9609441"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These icons are optional, you can delete them or replace the with the icons on the end pages</a:t>
            </a:r>
          </a:p>
        </p:txBody>
      </p:sp>
      <p:sp>
        <p:nvSpPr>
          <p:cNvPr id="34" name="TextBox 33"/>
          <p:cNvSpPr txBox="1"/>
          <p:nvPr/>
        </p:nvSpPr>
        <p:spPr>
          <a:xfrm>
            <a:off x="12616144" y="5617277"/>
            <a:ext cx="2117887"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REBRAND</a:t>
            </a:r>
          </a:p>
        </p:txBody>
      </p:sp>
      <p:sp>
        <p:nvSpPr>
          <p:cNvPr id="35" name="Subtitle 2"/>
          <p:cNvSpPr txBox="1">
            <a:spLocks/>
          </p:cNvSpPr>
          <p:nvPr/>
        </p:nvSpPr>
        <p:spPr>
          <a:xfrm>
            <a:off x="12505597" y="6222075"/>
            <a:ext cx="9609441"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These icons are optional, you can delete them or replace the with the icons on the end pages</a:t>
            </a:r>
          </a:p>
        </p:txBody>
      </p:sp>
      <p:sp>
        <p:nvSpPr>
          <p:cNvPr id="36" name="Oval 35"/>
          <p:cNvSpPr/>
          <p:nvPr/>
        </p:nvSpPr>
        <p:spPr>
          <a:xfrm>
            <a:off x="10550371" y="5827370"/>
            <a:ext cx="1601804" cy="16018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7" name="Oval 36"/>
          <p:cNvSpPr/>
          <p:nvPr/>
        </p:nvSpPr>
        <p:spPr>
          <a:xfrm>
            <a:off x="9288113" y="11012629"/>
            <a:ext cx="1601804" cy="160180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sp>
        <p:nvSpPr>
          <p:cNvPr id="38" name="Oval 37"/>
          <p:cNvSpPr/>
          <p:nvPr/>
        </p:nvSpPr>
        <p:spPr>
          <a:xfrm>
            <a:off x="11334805" y="3225991"/>
            <a:ext cx="1601804" cy="16018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nvGrpSpPr>
          <p:cNvPr id="39" name="Group 38"/>
          <p:cNvGrpSpPr/>
          <p:nvPr/>
        </p:nvGrpSpPr>
        <p:grpSpPr>
          <a:xfrm>
            <a:off x="11809506" y="3683631"/>
            <a:ext cx="696091" cy="696091"/>
            <a:chOff x="3661569" y="4579937"/>
            <a:chExt cx="250825" cy="250825"/>
          </a:xfrm>
          <a:solidFill>
            <a:schemeClr val="bg1"/>
          </a:solidFill>
        </p:grpSpPr>
        <p:sp>
          <p:nvSpPr>
            <p:cNvPr id="40" name="Freeform 245"/>
            <p:cNvSpPr>
              <a:spLocks noChangeArrowheads="1"/>
            </p:cNvSpPr>
            <p:nvPr/>
          </p:nvSpPr>
          <p:spPr bwMode="auto">
            <a:xfrm>
              <a:off x="3661569" y="4579937"/>
              <a:ext cx="250825" cy="250825"/>
            </a:xfrm>
            <a:custGeom>
              <a:avLst/>
              <a:gdLst>
                <a:gd name="T0" fmla="*/ 651 w 698"/>
                <a:gd name="T1" fmla="*/ 504 h 698"/>
                <a:gd name="T2" fmla="*/ 46 w 698"/>
                <a:gd name="T3" fmla="*/ 504 h 698"/>
                <a:gd name="T4" fmla="*/ 46 w 698"/>
                <a:gd name="T5" fmla="*/ 67 h 698"/>
                <a:gd name="T6" fmla="*/ 651 w 698"/>
                <a:gd name="T7" fmla="*/ 67 h 698"/>
                <a:gd name="T8" fmla="*/ 651 w 698"/>
                <a:gd name="T9" fmla="*/ 504 h 698"/>
                <a:gd name="T10" fmla="*/ 34 w 698"/>
                <a:gd name="T11" fmla="*/ 26 h 698"/>
                <a:gd name="T12" fmla="*/ 663 w 698"/>
                <a:gd name="T13" fmla="*/ 26 h 698"/>
                <a:gd name="T14" fmla="*/ 663 w 698"/>
                <a:gd name="T15" fmla="*/ 26 h 698"/>
                <a:gd name="T16" fmla="*/ 671 w 698"/>
                <a:gd name="T17" fmla="*/ 34 h 698"/>
                <a:gd name="T18" fmla="*/ 671 w 698"/>
                <a:gd name="T19" fmla="*/ 34 h 698"/>
                <a:gd name="T20" fmla="*/ 663 w 698"/>
                <a:gd name="T21" fmla="*/ 42 h 698"/>
                <a:gd name="T22" fmla="*/ 34 w 698"/>
                <a:gd name="T23" fmla="*/ 42 h 698"/>
                <a:gd name="T24" fmla="*/ 34 w 698"/>
                <a:gd name="T25" fmla="*/ 42 h 698"/>
                <a:gd name="T26" fmla="*/ 25 w 698"/>
                <a:gd name="T27" fmla="*/ 34 h 698"/>
                <a:gd name="T28" fmla="*/ 25 w 698"/>
                <a:gd name="T29" fmla="*/ 34 h 698"/>
                <a:gd name="T30" fmla="*/ 34 w 698"/>
                <a:gd name="T31" fmla="*/ 26 h 698"/>
                <a:gd name="T32" fmla="*/ 663 w 698"/>
                <a:gd name="T33" fmla="*/ 0 h 698"/>
                <a:gd name="T34" fmla="*/ 34 w 698"/>
                <a:gd name="T35" fmla="*/ 0 h 698"/>
                <a:gd name="T36" fmla="*/ 34 w 698"/>
                <a:gd name="T37" fmla="*/ 0 h 698"/>
                <a:gd name="T38" fmla="*/ 0 w 698"/>
                <a:gd name="T39" fmla="*/ 34 h 698"/>
                <a:gd name="T40" fmla="*/ 0 w 698"/>
                <a:gd name="T41" fmla="*/ 34 h 698"/>
                <a:gd name="T42" fmla="*/ 21 w 698"/>
                <a:gd name="T43" fmla="*/ 65 h 698"/>
                <a:gd name="T44" fmla="*/ 21 w 698"/>
                <a:gd name="T45" fmla="*/ 517 h 698"/>
                <a:gd name="T46" fmla="*/ 21 w 698"/>
                <a:gd name="T47" fmla="*/ 517 h 698"/>
                <a:gd name="T48" fmla="*/ 34 w 698"/>
                <a:gd name="T49" fmla="*/ 530 h 698"/>
                <a:gd name="T50" fmla="*/ 336 w 698"/>
                <a:gd name="T51" fmla="*/ 530 h 698"/>
                <a:gd name="T52" fmla="*/ 336 w 698"/>
                <a:gd name="T53" fmla="*/ 592 h 698"/>
                <a:gd name="T54" fmla="*/ 134 w 698"/>
                <a:gd name="T55" fmla="*/ 673 h 698"/>
                <a:gd name="T56" fmla="*/ 134 w 698"/>
                <a:gd name="T57" fmla="*/ 673 h 698"/>
                <a:gd name="T58" fmla="*/ 127 w 698"/>
                <a:gd name="T59" fmla="*/ 689 h 698"/>
                <a:gd name="T60" fmla="*/ 127 w 698"/>
                <a:gd name="T61" fmla="*/ 689 h 698"/>
                <a:gd name="T62" fmla="*/ 139 w 698"/>
                <a:gd name="T63" fmla="*/ 697 h 698"/>
                <a:gd name="T64" fmla="*/ 139 w 698"/>
                <a:gd name="T65" fmla="*/ 697 h 698"/>
                <a:gd name="T66" fmla="*/ 143 w 698"/>
                <a:gd name="T67" fmla="*/ 696 h 698"/>
                <a:gd name="T68" fmla="*/ 349 w 698"/>
                <a:gd name="T69" fmla="*/ 614 h 698"/>
                <a:gd name="T70" fmla="*/ 553 w 698"/>
                <a:gd name="T71" fmla="*/ 696 h 698"/>
                <a:gd name="T72" fmla="*/ 553 w 698"/>
                <a:gd name="T73" fmla="*/ 696 h 698"/>
                <a:gd name="T74" fmla="*/ 558 w 698"/>
                <a:gd name="T75" fmla="*/ 697 h 698"/>
                <a:gd name="T76" fmla="*/ 558 w 698"/>
                <a:gd name="T77" fmla="*/ 697 h 698"/>
                <a:gd name="T78" fmla="*/ 570 w 698"/>
                <a:gd name="T79" fmla="*/ 689 h 698"/>
                <a:gd name="T80" fmla="*/ 570 w 698"/>
                <a:gd name="T81" fmla="*/ 689 h 698"/>
                <a:gd name="T82" fmla="*/ 563 w 698"/>
                <a:gd name="T83" fmla="*/ 673 h 698"/>
                <a:gd name="T84" fmla="*/ 360 w 698"/>
                <a:gd name="T85" fmla="*/ 592 h 698"/>
                <a:gd name="T86" fmla="*/ 360 w 698"/>
                <a:gd name="T87" fmla="*/ 530 h 698"/>
                <a:gd name="T88" fmla="*/ 663 w 698"/>
                <a:gd name="T89" fmla="*/ 530 h 698"/>
                <a:gd name="T90" fmla="*/ 663 w 698"/>
                <a:gd name="T91" fmla="*/ 530 h 698"/>
                <a:gd name="T92" fmla="*/ 676 w 698"/>
                <a:gd name="T93" fmla="*/ 517 h 698"/>
                <a:gd name="T94" fmla="*/ 676 w 698"/>
                <a:gd name="T95" fmla="*/ 65 h 698"/>
                <a:gd name="T96" fmla="*/ 676 w 698"/>
                <a:gd name="T97" fmla="*/ 65 h 698"/>
                <a:gd name="T98" fmla="*/ 697 w 698"/>
                <a:gd name="T99" fmla="*/ 34 h 698"/>
                <a:gd name="T100" fmla="*/ 697 w 698"/>
                <a:gd name="T101" fmla="*/ 34 h 698"/>
                <a:gd name="T102" fmla="*/ 663 w 698"/>
                <a:gd name="T103"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 h="698">
                  <a:moveTo>
                    <a:pt x="651" y="504"/>
                  </a:moveTo>
                  <a:lnTo>
                    <a:pt x="46" y="504"/>
                  </a:lnTo>
                  <a:lnTo>
                    <a:pt x="46" y="67"/>
                  </a:lnTo>
                  <a:lnTo>
                    <a:pt x="651" y="67"/>
                  </a:lnTo>
                  <a:lnTo>
                    <a:pt x="651" y="504"/>
                  </a:lnTo>
                  <a:close/>
                  <a:moveTo>
                    <a:pt x="34" y="26"/>
                  </a:moveTo>
                  <a:lnTo>
                    <a:pt x="663" y="26"/>
                  </a:lnTo>
                  <a:lnTo>
                    <a:pt x="663" y="26"/>
                  </a:lnTo>
                  <a:cubicBezTo>
                    <a:pt x="668" y="26"/>
                    <a:pt x="671" y="29"/>
                    <a:pt x="671" y="34"/>
                  </a:cubicBezTo>
                  <a:lnTo>
                    <a:pt x="671" y="34"/>
                  </a:lnTo>
                  <a:cubicBezTo>
                    <a:pt x="671" y="39"/>
                    <a:pt x="668" y="42"/>
                    <a:pt x="663" y="42"/>
                  </a:cubicBezTo>
                  <a:lnTo>
                    <a:pt x="34" y="42"/>
                  </a:lnTo>
                  <a:lnTo>
                    <a:pt x="34" y="42"/>
                  </a:lnTo>
                  <a:cubicBezTo>
                    <a:pt x="29" y="42"/>
                    <a:pt x="25" y="39"/>
                    <a:pt x="25" y="34"/>
                  </a:cubicBezTo>
                  <a:lnTo>
                    <a:pt x="25" y="34"/>
                  </a:lnTo>
                  <a:cubicBezTo>
                    <a:pt x="25" y="29"/>
                    <a:pt x="29" y="26"/>
                    <a:pt x="34" y="26"/>
                  </a:cubicBezTo>
                  <a:close/>
                  <a:moveTo>
                    <a:pt x="663" y="0"/>
                  </a:moveTo>
                  <a:lnTo>
                    <a:pt x="34" y="0"/>
                  </a:lnTo>
                  <a:lnTo>
                    <a:pt x="34" y="0"/>
                  </a:lnTo>
                  <a:cubicBezTo>
                    <a:pt x="15" y="0"/>
                    <a:pt x="0" y="15"/>
                    <a:pt x="0" y="34"/>
                  </a:cubicBezTo>
                  <a:lnTo>
                    <a:pt x="0" y="34"/>
                  </a:lnTo>
                  <a:cubicBezTo>
                    <a:pt x="0" y="48"/>
                    <a:pt x="8" y="60"/>
                    <a:pt x="21" y="65"/>
                  </a:cubicBezTo>
                  <a:lnTo>
                    <a:pt x="21" y="517"/>
                  </a:lnTo>
                  <a:lnTo>
                    <a:pt x="21" y="517"/>
                  </a:lnTo>
                  <a:cubicBezTo>
                    <a:pt x="21" y="524"/>
                    <a:pt x="27" y="530"/>
                    <a:pt x="34" y="530"/>
                  </a:cubicBezTo>
                  <a:lnTo>
                    <a:pt x="336" y="530"/>
                  </a:lnTo>
                  <a:lnTo>
                    <a:pt x="336" y="592"/>
                  </a:lnTo>
                  <a:lnTo>
                    <a:pt x="134" y="673"/>
                  </a:lnTo>
                  <a:lnTo>
                    <a:pt x="134" y="673"/>
                  </a:lnTo>
                  <a:cubicBezTo>
                    <a:pt x="128" y="675"/>
                    <a:pt x="124" y="683"/>
                    <a:pt x="127" y="689"/>
                  </a:cubicBezTo>
                  <a:lnTo>
                    <a:pt x="127" y="689"/>
                  </a:lnTo>
                  <a:cubicBezTo>
                    <a:pt x="129" y="694"/>
                    <a:pt x="134" y="697"/>
                    <a:pt x="139" y="697"/>
                  </a:cubicBezTo>
                  <a:lnTo>
                    <a:pt x="139" y="697"/>
                  </a:lnTo>
                  <a:cubicBezTo>
                    <a:pt x="140" y="697"/>
                    <a:pt x="141" y="697"/>
                    <a:pt x="143" y="696"/>
                  </a:cubicBezTo>
                  <a:lnTo>
                    <a:pt x="349" y="614"/>
                  </a:lnTo>
                  <a:lnTo>
                    <a:pt x="553" y="696"/>
                  </a:lnTo>
                  <a:lnTo>
                    <a:pt x="553" y="696"/>
                  </a:lnTo>
                  <a:cubicBezTo>
                    <a:pt x="555" y="697"/>
                    <a:pt x="557" y="697"/>
                    <a:pt x="558" y="697"/>
                  </a:cubicBezTo>
                  <a:lnTo>
                    <a:pt x="558" y="697"/>
                  </a:lnTo>
                  <a:cubicBezTo>
                    <a:pt x="563" y="697"/>
                    <a:pt x="568" y="694"/>
                    <a:pt x="570" y="689"/>
                  </a:cubicBezTo>
                  <a:lnTo>
                    <a:pt x="570" y="689"/>
                  </a:lnTo>
                  <a:cubicBezTo>
                    <a:pt x="573" y="683"/>
                    <a:pt x="569" y="675"/>
                    <a:pt x="563" y="673"/>
                  </a:cubicBezTo>
                  <a:lnTo>
                    <a:pt x="360" y="592"/>
                  </a:lnTo>
                  <a:lnTo>
                    <a:pt x="360" y="530"/>
                  </a:lnTo>
                  <a:lnTo>
                    <a:pt x="663" y="530"/>
                  </a:lnTo>
                  <a:lnTo>
                    <a:pt x="663" y="530"/>
                  </a:lnTo>
                  <a:cubicBezTo>
                    <a:pt x="670" y="530"/>
                    <a:pt x="676" y="524"/>
                    <a:pt x="676" y="517"/>
                  </a:cubicBezTo>
                  <a:lnTo>
                    <a:pt x="676" y="65"/>
                  </a:lnTo>
                  <a:lnTo>
                    <a:pt x="676" y="65"/>
                  </a:lnTo>
                  <a:cubicBezTo>
                    <a:pt x="688" y="60"/>
                    <a:pt x="697" y="48"/>
                    <a:pt x="697" y="34"/>
                  </a:cubicBezTo>
                  <a:lnTo>
                    <a:pt x="697" y="34"/>
                  </a:lnTo>
                  <a:cubicBezTo>
                    <a:pt x="697" y="15"/>
                    <a:pt x="681" y="0"/>
                    <a:pt x="663"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41" name="Freeform 246"/>
            <p:cNvSpPr>
              <a:spLocks noChangeArrowheads="1"/>
            </p:cNvSpPr>
            <p:nvPr/>
          </p:nvSpPr>
          <p:spPr bwMode="auto">
            <a:xfrm>
              <a:off x="3736182" y="4632325"/>
              <a:ext cx="100012" cy="100012"/>
            </a:xfrm>
            <a:custGeom>
              <a:avLst/>
              <a:gdLst>
                <a:gd name="T0" fmla="*/ 126 w 278"/>
                <a:gd name="T1" fmla="*/ 27 h 278"/>
                <a:gd name="T2" fmla="*/ 126 w 278"/>
                <a:gd name="T3" fmla="*/ 152 h 278"/>
                <a:gd name="T4" fmla="*/ 250 w 278"/>
                <a:gd name="T5" fmla="*/ 152 h 278"/>
                <a:gd name="T6" fmla="*/ 250 w 278"/>
                <a:gd name="T7" fmla="*/ 152 h 278"/>
                <a:gd name="T8" fmla="*/ 138 w 278"/>
                <a:gd name="T9" fmla="*/ 252 h 278"/>
                <a:gd name="T10" fmla="*/ 138 w 278"/>
                <a:gd name="T11" fmla="*/ 252 h 278"/>
                <a:gd name="T12" fmla="*/ 25 w 278"/>
                <a:gd name="T13" fmla="*/ 139 h 278"/>
                <a:gd name="T14" fmla="*/ 25 w 278"/>
                <a:gd name="T15" fmla="*/ 139 h 278"/>
                <a:gd name="T16" fmla="*/ 126 w 278"/>
                <a:gd name="T17" fmla="*/ 27 h 278"/>
                <a:gd name="T18" fmla="*/ 250 w 278"/>
                <a:gd name="T19" fmla="*/ 126 h 278"/>
                <a:gd name="T20" fmla="*/ 150 w 278"/>
                <a:gd name="T21" fmla="*/ 126 h 278"/>
                <a:gd name="T22" fmla="*/ 150 w 278"/>
                <a:gd name="T23" fmla="*/ 27 h 278"/>
                <a:gd name="T24" fmla="*/ 150 w 278"/>
                <a:gd name="T25" fmla="*/ 27 h 278"/>
                <a:gd name="T26" fmla="*/ 250 w 278"/>
                <a:gd name="T27" fmla="*/ 126 h 278"/>
                <a:gd name="T28" fmla="*/ 138 w 278"/>
                <a:gd name="T29" fmla="*/ 277 h 278"/>
                <a:gd name="T30" fmla="*/ 138 w 278"/>
                <a:gd name="T31" fmla="*/ 277 h 278"/>
                <a:gd name="T32" fmla="*/ 277 w 278"/>
                <a:gd name="T33" fmla="*/ 139 h 278"/>
                <a:gd name="T34" fmla="*/ 277 w 278"/>
                <a:gd name="T35" fmla="*/ 139 h 278"/>
                <a:gd name="T36" fmla="*/ 138 w 278"/>
                <a:gd name="T37" fmla="*/ 0 h 278"/>
                <a:gd name="T38" fmla="*/ 138 w 278"/>
                <a:gd name="T39" fmla="*/ 0 h 278"/>
                <a:gd name="T40" fmla="*/ 0 w 278"/>
                <a:gd name="T41" fmla="*/ 139 h 278"/>
                <a:gd name="T42" fmla="*/ 0 w 278"/>
                <a:gd name="T43" fmla="*/ 139 h 278"/>
                <a:gd name="T44" fmla="*/ 138 w 278"/>
                <a:gd name="T45"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8" h="278">
                  <a:moveTo>
                    <a:pt x="126" y="27"/>
                  </a:moveTo>
                  <a:lnTo>
                    <a:pt x="126" y="152"/>
                  </a:lnTo>
                  <a:lnTo>
                    <a:pt x="250" y="152"/>
                  </a:lnTo>
                  <a:lnTo>
                    <a:pt x="250" y="152"/>
                  </a:lnTo>
                  <a:cubicBezTo>
                    <a:pt x="244" y="208"/>
                    <a:pt x="197" y="252"/>
                    <a:pt x="138" y="252"/>
                  </a:cubicBezTo>
                  <a:lnTo>
                    <a:pt x="138" y="252"/>
                  </a:lnTo>
                  <a:cubicBezTo>
                    <a:pt x="76" y="252"/>
                    <a:pt x="25" y="202"/>
                    <a:pt x="25" y="139"/>
                  </a:cubicBezTo>
                  <a:lnTo>
                    <a:pt x="25" y="139"/>
                  </a:lnTo>
                  <a:cubicBezTo>
                    <a:pt x="25" y="80"/>
                    <a:pt x="70" y="33"/>
                    <a:pt x="126" y="27"/>
                  </a:cubicBezTo>
                  <a:close/>
                  <a:moveTo>
                    <a:pt x="250" y="126"/>
                  </a:moveTo>
                  <a:lnTo>
                    <a:pt x="150" y="126"/>
                  </a:lnTo>
                  <a:lnTo>
                    <a:pt x="150" y="27"/>
                  </a:lnTo>
                  <a:lnTo>
                    <a:pt x="150" y="27"/>
                  </a:lnTo>
                  <a:cubicBezTo>
                    <a:pt x="204" y="33"/>
                    <a:pt x="244" y="74"/>
                    <a:pt x="250" y="126"/>
                  </a:cubicBezTo>
                  <a:close/>
                  <a:moveTo>
                    <a:pt x="138" y="277"/>
                  </a:moveTo>
                  <a:lnTo>
                    <a:pt x="138" y="277"/>
                  </a:lnTo>
                  <a:cubicBezTo>
                    <a:pt x="215" y="277"/>
                    <a:pt x="277" y="216"/>
                    <a:pt x="277" y="139"/>
                  </a:cubicBezTo>
                  <a:lnTo>
                    <a:pt x="277" y="139"/>
                  </a:lnTo>
                  <a:cubicBezTo>
                    <a:pt x="277" y="63"/>
                    <a:pt x="215" y="0"/>
                    <a:pt x="138" y="0"/>
                  </a:cubicBezTo>
                  <a:lnTo>
                    <a:pt x="138" y="0"/>
                  </a:lnTo>
                  <a:cubicBezTo>
                    <a:pt x="62" y="0"/>
                    <a:pt x="0" y="63"/>
                    <a:pt x="0" y="139"/>
                  </a:cubicBezTo>
                  <a:lnTo>
                    <a:pt x="0" y="139"/>
                  </a:lnTo>
                  <a:cubicBezTo>
                    <a:pt x="0" y="216"/>
                    <a:pt x="62" y="277"/>
                    <a:pt x="138" y="27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grpSp>
        <p:nvGrpSpPr>
          <p:cNvPr id="42" name="Group 41"/>
          <p:cNvGrpSpPr/>
          <p:nvPr/>
        </p:nvGrpSpPr>
        <p:grpSpPr>
          <a:xfrm>
            <a:off x="9674550" y="11335804"/>
            <a:ext cx="811671" cy="737884"/>
            <a:chOff x="2790820" y="6602587"/>
            <a:chExt cx="1068508" cy="971373"/>
          </a:xfrm>
          <a:solidFill>
            <a:schemeClr val="bg1"/>
          </a:solidFill>
        </p:grpSpPr>
        <p:sp>
          <p:nvSpPr>
            <p:cNvPr id="43" name="Freeform 42"/>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44" name="Freeform 43"/>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
        <p:nvSpPr>
          <p:cNvPr id="45" name="Freeform 115"/>
          <p:cNvSpPr>
            <a:spLocks noChangeArrowheads="1"/>
          </p:cNvSpPr>
          <p:nvPr/>
        </p:nvSpPr>
        <p:spPr bwMode="auto">
          <a:xfrm>
            <a:off x="11024160" y="6286140"/>
            <a:ext cx="697003" cy="697003"/>
          </a:xfrm>
          <a:custGeom>
            <a:avLst/>
            <a:gdLst>
              <a:gd name="T0" fmla="*/ 430 w 490"/>
              <a:gd name="T1" fmla="*/ 233 h 489"/>
              <a:gd name="T2" fmla="*/ 472 w 490"/>
              <a:gd name="T3" fmla="*/ 303 h 489"/>
              <a:gd name="T4" fmla="*/ 430 w 490"/>
              <a:gd name="T5" fmla="*/ 372 h 489"/>
              <a:gd name="T6" fmla="*/ 413 w 490"/>
              <a:gd name="T7" fmla="*/ 379 h 489"/>
              <a:gd name="T8" fmla="*/ 372 w 490"/>
              <a:gd name="T9" fmla="*/ 382 h 489"/>
              <a:gd name="T10" fmla="*/ 392 w 490"/>
              <a:gd name="T11" fmla="*/ 223 h 489"/>
              <a:gd name="T12" fmla="*/ 413 w 490"/>
              <a:gd name="T13" fmla="*/ 226 h 489"/>
              <a:gd name="T14" fmla="*/ 255 w 490"/>
              <a:gd name="T15" fmla="*/ 471 h 489"/>
              <a:gd name="T16" fmla="*/ 274 w 490"/>
              <a:gd name="T17" fmla="*/ 458 h 489"/>
              <a:gd name="T18" fmla="*/ 292 w 490"/>
              <a:gd name="T19" fmla="*/ 471 h 489"/>
              <a:gd name="T20" fmla="*/ 117 w 490"/>
              <a:gd name="T21" fmla="*/ 223 h 489"/>
              <a:gd name="T22" fmla="*/ 97 w 490"/>
              <a:gd name="T23" fmla="*/ 382 h 489"/>
              <a:gd name="T24" fmla="*/ 77 w 490"/>
              <a:gd name="T25" fmla="*/ 379 h 489"/>
              <a:gd name="T26" fmla="*/ 77 w 490"/>
              <a:gd name="T27" fmla="*/ 226 h 489"/>
              <a:gd name="T28" fmla="*/ 117 w 490"/>
              <a:gd name="T29" fmla="*/ 223 h 489"/>
              <a:gd name="T30" fmla="*/ 59 w 490"/>
              <a:gd name="T31" fmla="*/ 371 h 489"/>
              <a:gd name="T32" fmla="*/ 18 w 490"/>
              <a:gd name="T33" fmla="*/ 303 h 489"/>
              <a:gd name="T34" fmla="*/ 59 w 490"/>
              <a:gd name="T35" fmla="*/ 371 h 489"/>
              <a:gd name="T36" fmla="*/ 424 w 490"/>
              <a:gd name="T37" fmla="*/ 212 h 489"/>
              <a:gd name="T38" fmla="*/ 401 w 490"/>
              <a:gd name="T39" fmla="*/ 155 h 489"/>
              <a:gd name="T40" fmla="*/ 245 w 490"/>
              <a:gd name="T41" fmla="*/ 0 h 489"/>
              <a:gd name="T42" fmla="*/ 88 w 490"/>
              <a:gd name="T43" fmla="*/ 155 h 489"/>
              <a:gd name="T44" fmla="*/ 88 w 490"/>
              <a:gd name="T45" fmla="*/ 207 h 489"/>
              <a:gd name="T46" fmla="*/ 65 w 490"/>
              <a:gd name="T47" fmla="*/ 212 h 489"/>
              <a:gd name="T48" fmla="*/ 0 w 490"/>
              <a:gd name="T49" fmla="*/ 303 h 489"/>
              <a:gd name="T50" fmla="*/ 65 w 490"/>
              <a:gd name="T51" fmla="*/ 394 h 489"/>
              <a:gd name="T52" fmla="*/ 126 w 490"/>
              <a:gd name="T53" fmla="*/ 399 h 489"/>
              <a:gd name="T54" fmla="*/ 135 w 490"/>
              <a:gd name="T55" fmla="*/ 390 h 489"/>
              <a:gd name="T56" fmla="*/ 135 w 490"/>
              <a:gd name="T57" fmla="*/ 214 h 489"/>
              <a:gd name="T58" fmla="*/ 106 w 490"/>
              <a:gd name="T59" fmla="*/ 206 h 489"/>
              <a:gd name="T60" fmla="*/ 106 w 490"/>
              <a:gd name="T61" fmla="*/ 155 h 489"/>
              <a:gd name="T62" fmla="*/ 245 w 490"/>
              <a:gd name="T63" fmla="*/ 17 h 489"/>
              <a:gd name="T64" fmla="*/ 383 w 490"/>
              <a:gd name="T65" fmla="*/ 206 h 489"/>
              <a:gd name="T66" fmla="*/ 363 w 490"/>
              <a:gd name="T67" fmla="*/ 206 h 489"/>
              <a:gd name="T68" fmla="*/ 354 w 490"/>
              <a:gd name="T69" fmla="*/ 390 h 489"/>
              <a:gd name="T70" fmla="*/ 363 w 490"/>
              <a:gd name="T71" fmla="*/ 399 h 489"/>
              <a:gd name="T72" fmla="*/ 383 w 490"/>
              <a:gd name="T73" fmla="*/ 449 h 489"/>
              <a:gd name="T74" fmla="*/ 383 w 490"/>
              <a:gd name="T75" fmla="*/ 450 h 489"/>
              <a:gd name="T76" fmla="*/ 377 w 490"/>
              <a:gd name="T77" fmla="*/ 464 h 489"/>
              <a:gd name="T78" fmla="*/ 363 w 490"/>
              <a:gd name="T79" fmla="*/ 471 h 489"/>
              <a:gd name="T80" fmla="*/ 310 w 490"/>
              <a:gd name="T81" fmla="*/ 471 h 489"/>
              <a:gd name="T82" fmla="*/ 301 w 490"/>
              <a:gd name="T83" fmla="*/ 452 h 489"/>
              <a:gd name="T84" fmla="*/ 274 w 490"/>
              <a:gd name="T85" fmla="*/ 440 h 489"/>
              <a:gd name="T86" fmla="*/ 236 w 490"/>
              <a:gd name="T87" fmla="*/ 480 h 489"/>
              <a:gd name="T88" fmla="*/ 303 w 490"/>
              <a:gd name="T89" fmla="*/ 488 h 489"/>
              <a:gd name="T90" fmla="*/ 363 w 490"/>
              <a:gd name="T91" fmla="*/ 488 h 489"/>
              <a:gd name="T92" fmla="*/ 390 w 490"/>
              <a:gd name="T93" fmla="*/ 476 h 489"/>
              <a:gd name="T94" fmla="*/ 401 w 490"/>
              <a:gd name="T95" fmla="*/ 450 h 489"/>
              <a:gd name="T96" fmla="*/ 401 w 490"/>
              <a:gd name="T97" fmla="*/ 398 h 489"/>
              <a:gd name="T98" fmla="*/ 424 w 490"/>
              <a:gd name="T99" fmla="*/ 394 h 489"/>
              <a:gd name="T100" fmla="*/ 489 w 490"/>
              <a:gd name="T101" fmla="*/ 303 h 489"/>
              <a:gd name="T102" fmla="*/ 424 w 490"/>
              <a:gd name="T103" fmla="*/ 2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0" h="489">
                <a:moveTo>
                  <a:pt x="430" y="372"/>
                </a:moveTo>
                <a:lnTo>
                  <a:pt x="430" y="233"/>
                </a:lnTo>
                <a:lnTo>
                  <a:pt x="430" y="233"/>
                </a:lnTo>
                <a:cubicBezTo>
                  <a:pt x="456" y="247"/>
                  <a:pt x="472" y="273"/>
                  <a:pt x="472" y="303"/>
                </a:cubicBezTo>
                <a:lnTo>
                  <a:pt x="472" y="303"/>
                </a:lnTo>
                <a:cubicBezTo>
                  <a:pt x="472" y="332"/>
                  <a:pt x="456" y="358"/>
                  <a:pt x="430" y="372"/>
                </a:cubicBezTo>
                <a:close/>
                <a:moveTo>
                  <a:pt x="413" y="379"/>
                </a:moveTo>
                <a:lnTo>
                  <a:pt x="413" y="379"/>
                </a:lnTo>
                <a:cubicBezTo>
                  <a:pt x="406" y="381"/>
                  <a:pt x="399" y="382"/>
                  <a:pt x="392" y="382"/>
                </a:cubicBezTo>
                <a:lnTo>
                  <a:pt x="372" y="382"/>
                </a:lnTo>
                <a:lnTo>
                  <a:pt x="372" y="223"/>
                </a:lnTo>
                <a:lnTo>
                  <a:pt x="392" y="223"/>
                </a:lnTo>
                <a:lnTo>
                  <a:pt x="392" y="223"/>
                </a:lnTo>
                <a:cubicBezTo>
                  <a:pt x="399" y="223"/>
                  <a:pt x="406" y="224"/>
                  <a:pt x="413" y="226"/>
                </a:cubicBezTo>
                <a:lnTo>
                  <a:pt x="413" y="379"/>
                </a:lnTo>
                <a:close/>
                <a:moveTo>
                  <a:pt x="255" y="471"/>
                </a:moveTo>
                <a:lnTo>
                  <a:pt x="255" y="471"/>
                </a:lnTo>
                <a:cubicBezTo>
                  <a:pt x="258" y="463"/>
                  <a:pt x="266" y="458"/>
                  <a:pt x="274" y="458"/>
                </a:cubicBezTo>
                <a:lnTo>
                  <a:pt x="274" y="458"/>
                </a:lnTo>
                <a:cubicBezTo>
                  <a:pt x="283" y="458"/>
                  <a:pt x="290" y="463"/>
                  <a:pt x="292" y="471"/>
                </a:cubicBezTo>
                <a:lnTo>
                  <a:pt x="255" y="471"/>
                </a:lnTo>
                <a:close/>
                <a:moveTo>
                  <a:pt x="117" y="223"/>
                </a:moveTo>
                <a:lnTo>
                  <a:pt x="117" y="382"/>
                </a:lnTo>
                <a:lnTo>
                  <a:pt x="97" y="382"/>
                </a:lnTo>
                <a:lnTo>
                  <a:pt x="97" y="382"/>
                </a:lnTo>
                <a:cubicBezTo>
                  <a:pt x="90" y="382"/>
                  <a:pt x="83" y="381"/>
                  <a:pt x="77" y="379"/>
                </a:cubicBezTo>
                <a:lnTo>
                  <a:pt x="77" y="226"/>
                </a:lnTo>
                <a:lnTo>
                  <a:pt x="77" y="226"/>
                </a:lnTo>
                <a:cubicBezTo>
                  <a:pt x="83" y="224"/>
                  <a:pt x="90" y="223"/>
                  <a:pt x="97" y="223"/>
                </a:cubicBezTo>
                <a:lnTo>
                  <a:pt x="117" y="223"/>
                </a:lnTo>
                <a:close/>
                <a:moveTo>
                  <a:pt x="59" y="371"/>
                </a:moveTo>
                <a:lnTo>
                  <a:pt x="59" y="371"/>
                </a:lnTo>
                <a:cubicBezTo>
                  <a:pt x="34" y="357"/>
                  <a:pt x="18" y="331"/>
                  <a:pt x="18" y="303"/>
                </a:cubicBezTo>
                <a:lnTo>
                  <a:pt x="18" y="303"/>
                </a:lnTo>
                <a:cubicBezTo>
                  <a:pt x="18" y="273"/>
                  <a:pt x="34" y="247"/>
                  <a:pt x="59" y="233"/>
                </a:cubicBezTo>
                <a:lnTo>
                  <a:pt x="59" y="371"/>
                </a:lnTo>
                <a:close/>
                <a:moveTo>
                  <a:pt x="424" y="212"/>
                </a:moveTo>
                <a:lnTo>
                  <a:pt x="424" y="212"/>
                </a:lnTo>
                <a:cubicBezTo>
                  <a:pt x="416" y="209"/>
                  <a:pt x="409" y="207"/>
                  <a:pt x="401" y="207"/>
                </a:cubicBezTo>
                <a:lnTo>
                  <a:pt x="401" y="155"/>
                </a:lnTo>
                <a:lnTo>
                  <a:pt x="401" y="155"/>
                </a:lnTo>
                <a:cubicBezTo>
                  <a:pt x="401" y="69"/>
                  <a:pt x="331" y="0"/>
                  <a:pt x="245" y="0"/>
                </a:cubicBezTo>
                <a:lnTo>
                  <a:pt x="245" y="0"/>
                </a:lnTo>
                <a:cubicBezTo>
                  <a:pt x="158" y="0"/>
                  <a:pt x="88" y="69"/>
                  <a:pt x="88" y="155"/>
                </a:cubicBezTo>
                <a:lnTo>
                  <a:pt x="88" y="207"/>
                </a:lnTo>
                <a:lnTo>
                  <a:pt x="88" y="207"/>
                </a:lnTo>
                <a:cubicBezTo>
                  <a:pt x="80" y="207"/>
                  <a:pt x="72" y="209"/>
                  <a:pt x="65" y="212"/>
                </a:cubicBezTo>
                <a:lnTo>
                  <a:pt x="65" y="212"/>
                </a:lnTo>
                <a:cubicBezTo>
                  <a:pt x="27" y="225"/>
                  <a:pt x="0" y="261"/>
                  <a:pt x="0" y="303"/>
                </a:cubicBezTo>
                <a:lnTo>
                  <a:pt x="0" y="303"/>
                </a:lnTo>
                <a:cubicBezTo>
                  <a:pt x="0" y="343"/>
                  <a:pt x="27" y="380"/>
                  <a:pt x="65" y="394"/>
                </a:cubicBezTo>
                <a:lnTo>
                  <a:pt x="65" y="394"/>
                </a:lnTo>
                <a:cubicBezTo>
                  <a:pt x="75" y="397"/>
                  <a:pt x="86" y="399"/>
                  <a:pt x="97" y="399"/>
                </a:cubicBezTo>
                <a:lnTo>
                  <a:pt x="126" y="399"/>
                </a:lnTo>
                <a:lnTo>
                  <a:pt x="126" y="399"/>
                </a:lnTo>
                <a:cubicBezTo>
                  <a:pt x="131" y="399"/>
                  <a:pt x="135" y="395"/>
                  <a:pt x="135" y="390"/>
                </a:cubicBezTo>
                <a:lnTo>
                  <a:pt x="135" y="214"/>
                </a:lnTo>
                <a:lnTo>
                  <a:pt x="135" y="214"/>
                </a:lnTo>
                <a:cubicBezTo>
                  <a:pt x="135" y="210"/>
                  <a:pt x="131" y="206"/>
                  <a:pt x="126" y="206"/>
                </a:cubicBezTo>
                <a:lnTo>
                  <a:pt x="106" y="206"/>
                </a:lnTo>
                <a:lnTo>
                  <a:pt x="106" y="155"/>
                </a:lnTo>
                <a:lnTo>
                  <a:pt x="106" y="155"/>
                </a:lnTo>
                <a:cubicBezTo>
                  <a:pt x="106" y="79"/>
                  <a:pt x="168" y="17"/>
                  <a:pt x="245" y="17"/>
                </a:cubicBezTo>
                <a:lnTo>
                  <a:pt x="245" y="17"/>
                </a:lnTo>
                <a:cubicBezTo>
                  <a:pt x="321" y="17"/>
                  <a:pt x="383" y="79"/>
                  <a:pt x="383" y="155"/>
                </a:cubicBezTo>
                <a:lnTo>
                  <a:pt x="383" y="206"/>
                </a:lnTo>
                <a:lnTo>
                  <a:pt x="363" y="206"/>
                </a:lnTo>
                <a:lnTo>
                  <a:pt x="363" y="206"/>
                </a:lnTo>
                <a:cubicBezTo>
                  <a:pt x="358" y="206"/>
                  <a:pt x="354" y="210"/>
                  <a:pt x="354" y="214"/>
                </a:cubicBezTo>
                <a:lnTo>
                  <a:pt x="354" y="390"/>
                </a:lnTo>
                <a:lnTo>
                  <a:pt x="354" y="390"/>
                </a:lnTo>
                <a:cubicBezTo>
                  <a:pt x="354" y="395"/>
                  <a:pt x="358" y="399"/>
                  <a:pt x="363" y="399"/>
                </a:cubicBezTo>
                <a:lnTo>
                  <a:pt x="383" y="399"/>
                </a:lnTo>
                <a:lnTo>
                  <a:pt x="383" y="449"/>
                </a:lnTo>
                <a:lnTo>
                  <a:pt x="383" y="450"/>
                </a:lnTo>
                <a:lnTo>
                  <a:pt x="383" y="450"/>
                </a:lnTo>
                <a:cubicBezTo>
                  <a:pt x="383" y="455"/>
                  <a:pt x="381" y="460"/>
                  <a:pt x="377" y="464"/>
                </a:cubicBezTo>
                <a:lnTo>
                  <a:pt x="377" y="464"/>
                </a:lnTo>
                <a:cubicBezTo>
                  <a:pt x="374" y="468"/>
                  <a:pt x="369" y="471"/>
                  <a:pt x="363" y="471"/>
                </a:cubicBezTo>
                <a:lnTo>
                  <a:pt x="363" y="471"/>
                </a:lnTo>
                <a:lnTo>
                  <a:pt x="310" y="471"/>
                </a:lnTo>
                <a:lnTo>
                  <a:pt x="310" y="471"/>
                </a:lnTo>
                <a:cubicBezTo>
                  <a:pt x="309" y="464"/>
                  <a:pt x="306" y="457"/>
                  <a:pt x="301" y="452"/>
                </a:cubicBezTo>
                <a:lnTo>
                  <a:pt x="301" y="452"/>
                </a:lnTo>
                <a:cubicBezTo>
                  <a:pt x="293" y="445"/>
                  <a:pt x="284" y="440"/>
                  <a:pt x="274" y="440"/>
                </a:cubicBezTo>
                <a:lnTo>
                  <a:pt x="274" y="440"/>
                </a:lnTo>
                <a:cubicBezTo>
                  <a:pt x="253" y="440"/>
                  <a:pt x="236" y="458"/>
                  <a:pt x="236" y="480"/>
                </a:cubicBezTo>
                <a:lnTo>
                  <a:pt x="236" y="480"/>
                </a:lnTo>
                <a:cubicBezTo>
                  <a:pt x="236" y="484"/>
                  <a:pt x="240" y="488"/>
                  <a:pt x="245" y="488"/>
                </a:cubicBezTo>
                <a:lnTo>
                  <a:pt x="303" y="488"/>
                </a:lnTo>
                <a:lnTo>
                  <a:pt x="363" y="488"/>
                </a:lnTo>
                <a:lnTo>
                  <a:pt x="363" y="488"/>
                </a:lnTo>
                <a:lnTo>
                  <a:pt x="363" y="488"/>
                </a:lnTo>
                <a:cubicBezTo>
                  <a:pt x="373" y="488"/>
                  <a:pt x="382" y="483"/>
                  <a:pt x="390" y="476"/>
                </a:cubicBezTo>
                <a:lnTo>
                  <a:pt x="390" y="476"/>
                </a:lnTo>
                <a:cubicBezTo>
                  <a:pt x="397" y="470"/>
                  <a:pt x="401" y="460"/>
                  <a:pt x="401" y="450"/>
                </a:cubicBezTo>
                <a:lnTo>
                  <a:pt x="401" y="449"/>
                </a:lnTo>
                <a:lnTo>
                  <a:pt x="401" y="398"/>
                </a:lnTo>
                <a:lnTo>
                  <a:pt x="401" y="398"/>
                </a:lnTo>
                <a:cubicBezTo>
                  <a:pt x="409" y="397"/>
                  <a:pt x="417" y="396"/>
                  <a:pt x="424" y="394"/>
                </a:cubicBezTo>
                <a:lnTo>
                  <a:pt x="424" y="394"/>
                </a:lnTo>
                <a:cubicBezTo>
                  <a:pt x="463" y="380"/>
                  <a:pt x="489" y="344"/>
                  <a:pt x="489" y="303"/>
                </a:cubicBezTo>
                <a:lnTo>
                  <a:pt x="489" y="303"/>
                </a:lnTo>
                <a:cubicBezTo>
                  <a:pt x="489" y="261"/>
                  <a:pt x="463" y="225"/>
                  <a:pt x="424" y="212"/>
                </a:cubicBezTo>
                <a:close/>
              </a:path>
            </a:pathLst>
          </a:custGeom>
          <a:solidFill>
            <a:schemeClr val="bg1"/>
          </a:solidFill>
          <a:ln>
            <a:noFill/>
          </a:ln>
          <a:effectLst/>
        </p:spPr>
        <p:txBody>
          <a:bodyPr wrap="none" anchor="ctr"/>
          <a:lstStyle/>
          <a:p>
            <a:endParaRPr lang="en-US" sz="7197" dirty="0">
              <a:latin typeface="Open Sans Regular" charset="0"/>
            </a:endParaRPr>
          </a:p>
        </p:txBody>
      </p:sp>
      <p:sp>
        <p:nvSpPr>
          <p:cNvPr id="48" name="TextBox 47"/>
          <p:cNvSpPr txBox="1"/>
          <p:nvPr/>
        </p:nvSpPr>
        <p:spPr>
          <a:xfrm>
            <a:off x="11942355" y="8243246"/>
            <a:ext cx="2048959" cy="553998"/>
          </a:xfrm>
          <a:prstGeom prst="rect">
            <a:avLst/>
          </a:prstGeom>
          <a:noFill/>
        </p:spPr>
        <p:txBody>
          <a:bodyPr wrap="none" rtlCol="0" anchor="ctr" anchorCtr="0">
            <a:spAutoFit/>
          </a:bodyPr>
          <a:lstStyle/>
          <a:p>
            <a:r>
              <a:rPr lang="en-US" sz="3000" b="1" dirty="0">
                <a:solidFill>
                  <a:schemeClr val="tx2"/>
                </a:solidFill>
                <a:latin typeface="League Spartan" charset="0"/>
                <a:ea typeface="League Spartan" charset="0"/>
                <a:cs typeface="League Spartan" charset="0"/>
              </a:rPr>
              <a:t>SUCCESS</a:t>
            </a:r>
          </a:p>
        </p:txBody>
      </p:sp>
      <p:sp>
        <p:nvSpPr>
          <p:cNvPr id="49" name="Subtitle 2"/>
          <p:cNvSpPr txBox="1">
            <a:spLocks/>
          </p:cNvSpPr>
          <p:nvPr/>
        </p:nvSpPr>
        <p:spPr>
          <a:xfrm>
            <a:off x="11831808" y="8848044"/>
            <a:ext cx="9609441" cy="132248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300"/>
              </a:lnSpc>
            </a:pPr>
            <a:r>
              <a:rPr lang="en-US" sz="2700" dirty="0">
                <a:solidFill>
                  <a:schemeClr val="tx1"/>
                </a:solidFill>
                <a:latin typeface="Open Sans" charset="0"/>
                <a:ea typeface="Open Sans" charset="0"/>
                <a:cs typeface="Open Sans" charset="0"/>
              </a:rPr>
              <a:t>These icons are optional, you can delete them or replace the with the icons on the end pages</a:t>
            </a:r>
          </a:p>
        </p:txBody>
      </p:sp>
      <p:sp>
        <p:nvSpPr>
          <p:cNvPr id="50" name="Oval 49"/>
          <p:cNvSpPr/>
          <p:nvPr/>
        </p:nvSpPr>
        <p:spPr>
          <a:xfrm>
            <a:off x="9876582" y="8421662"/>
            <a:ext cx="1601804" cy="1601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Regular" charset="0"/>
            </a:endParaRPr>
          </a:p>
        </p:txBody>
      </p:sp>
      <p:grpSp>
        <p:nvGrpSpPr>
          <p:cNvPr id="51" name="Group 50"/>
          <p:cNvGrpSpPr/>
          <p:nvPr/>
        </p:nvGrpSpPr>
        <p:grpSpPr>
          <a:xfrm>
            <a:off x="10263019" y="8744837"/>
            <a:ext cx="811671" cy="737884"/>
            <a:chOff x="2790820" y="6602587"/>
            <a:chExt cx="1068508" cy="971373"/>
          </a:xfrm>
          <a:solidFill>
            <a:schemeClr val="bg1"/>
          </a:solidFill>
        </p:grpSpPr>
        <p:sp>
          <p:nvSpPr>
            <p:cNvPr id="52" name="Freeform 51"/>
            <p:cNvSpPr>
              <a:spLocks noChangeArrowheads="1"/>
            </p:cNvSpPr>
            <p:nvPr/>
          </p:nvSpPr>
          <p:spPr bwMode="auto">
            <a:xfrm>
              <a:off x="2790820" y="7165984"/>
              <a:ext cx="1068508" cy="407976"/>
            </a:xfrm>
            <a:custGeom>
              <a:avLst/>
              <a:gdLst>
                <a:gd name="T0" fmla="*/ 18 w 484"/>
                <a:gd name="T1" fmla="*/ 165 h 184"/>
                <a:gd name="T2" fmla="*/ 18 w 484"/>
                <a:gd name="T3" fmla="*/ 165 h 184"/>
                <a:gd name="T4" fmla="*/ 116 w 484"/>
                <a:gd name="T5" fmla="*/ 22 h 184"/>
                <a:gd name="T6" fmla="*/ 116 w 484"/>
                <a:gd name="T7" fmla="*/ 22 h 184"/>
                <a:gd name="T8" fmla="*/ 242 w 484"/>
                <a:gd name="T9" fmla="*/ 92 h 184"/>
                <a:gd name="T10" fmla="*/ 242 w 484"/>
                <a:gd name="T11" fmla="*/ 92 h 184"/>
                <a:gd name="T12" fmla="*/ 369 w 484"/>
                <a:gd name="T13" fmla="*/ 22 h 184"/>
                <a:gd name="T14" fmla="*/ 369 w 484"/>
                <a:gd name="T15" fmla="*/ 22 h 184"/>
                <a:gd name="T16" fmla="*/ 465 w 484"/>
                <a:gd name="T17" fmla="*/ 165 h 184"/>
                <a:gd name="T18" fmla="*/ 18 w 484"/>
                <a:gd name="T19" fmla="*/ 165 h 184"/>
                <a:gd name="T20" fmla="*/ 369 w 484"/>
                <a:gd name="T21" fmla="*/ 2 h 184"/>
                <a:gd name="T22" fmla="*/ 369 w 484"/>
                <a:gd name="T23" fmla="*/ 2 h 184"/>
                <a:gd name="T24" fmla="*/ 357 w 484"/>
                <a:gd name="T25" fmla="*/ 7 h 184"/>
                <a:gd name="T26" fmla="*/ 357 w 484"/>
                <a:gd name="T27" fmla="*/ 7 h 184"/>
                <a:gd name="T28" fmla="*/ 242 w 484"/>
                <a:gd name="T29" fmla="*/ 74 h 184"/>
                <a:gd name="T30" fmla="*/ 242 w 484"/>
                <a:gd name="T31" fmla="*/ 74 h 184"/>
                <a:gd name="T32" fmla="*/ 126 w 484"/>
                <a:gd name="T33" fmla="*/ 7 h 184"/>
                <a:gd name="T34" fmla="*/ 126 w 484"/>
                <a:gd name="T35" fmla="*/ 7 h 184"/>
                <a:gd name="T36" fmla="*/ 114 w 484"/>
                <a:gd name="T37" fmla="*/ 2 h 184"/>
                <a:gd name="T38" fmla="*/ 114 w 484"/>
                <a:gd name="T39" fmla="*/ 2 h 184"/>
                <a:gd name="T40" fmla="*/ 0 w 484"/>
                <a:gd name="T41" fmla="*/ 173 h 184"/>
                <a:gd name="T42" fmla="*/ 0 w 484"/>
                <a:gd name="T43" fmla="*/ 173 h 184"/>
                <a:gd name="T44" fmla="*/ 2 w 484"/>
                <a:gd name="T45" fmla="*/ 179 h 184"/>
                <a:gd name="T46" fmla="*/ 2 w 484"/>
                <a:gd name="T47" fmla="*/ 179 h 184"/>
                <a:gd name="T48" fmla="*/ 9 w 484"/>
                <a:gd name="T49" fmla="*/ 183 h 184"/>
                <a:gd name="T50" fmla="*/ 475 w 484"/>
                <a:gd name="T51" fmla="*/ 183 h 184"/>
                <a:gd name="T52" fmla="*/ 475 w 484"/>
                <a:gd name="T53" fmla="*/ 183 h 184"/>
                <a:gd name="T54" fmla="*/ 481 w 484"/>
                <a:gd name="T55" fmla="*/ 179 h 184"/>
                <a:gd name="T56" fmla="*/ 481 w 484"/>
                <a:gd name="T57" fmla="*/ 179 h 184"/>
                <a:gd name="T58" fmla="*/ 483 w 484"/>
                <a:gd name="T59" fmla="*/ 173 h 184"/>
                <a:gd name="T60" fmla="*/ 483 w 484"/>
                <a:gd name="T61" fmla="*/ 173 h 184"/>
                <a:gd name="T62" fmla="*/ 369 w 484"/>
                <a:gd name="T63" fmla="*/ 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4" h="184">
                  <a:moveTo>
                    <a:pt x="18" y="165"/>
                  </a:moveTo>
                  <a:lnTo>
                    <a:pt x="18" y="165"/>
                  </a:lnTo>
                  <a:cubicBezTo>
                    <a:pt x="20" y="139"/>
                    <a:pt x="34" y="63"/>
                    <a:pt x="116" y="22"/>
                  </a:cubicBezTo>
                  <a:lnTo>
                    <a:pt x="116" y="22"/>
                  </a:lnTo>
                  <a:cubicBezTo>
                    <a:pt x="143" y="65"/>
                    <a:pt x="191" y="92"/>
                    <a:pt x="242" y="92"/>
                  </a:cubicBezTo>
                  <a:lnTo>
                    <a:pt x="242" y="92"/>
                  </a:lnTo>
                  <a:cubicBezTo>
                    <a:pt x="293" y="92"/>
                    <a:pt x="342" y="65"/>
                    <a:pt x="369" y="22"/>
                  </a:cubicBezTo>
                  <a:lnTo>
                    <a:pt x="369" y="22"/>
                  </a:lnTo>
                  <a:cubicBezTo>
                    <a:pt x="449" y="63"/>
                    <a:pt x="463" y="139"/>
                    <a:pt x="465" y="165"/>
                  </a:cubicBezTo>
                  <a:lnTo>
                    <a:pt x="18" y="165"/>
                  </a:lnTo>
                  <a:close/>
                  <a:moveTo>
                    <a:pt x="369" y="2"/>
                  </a:moveTo>
                  <a:lnTo>
                    <a:pt x="369" y="2"/>
                  </a:lnTo>
                  <a:cubicBezTo>
                    <a:pt x="365" y="0"/>
                    <a:pt x="360" y="2"/>
                    <a:pt x="357" y="7"/>
                  </a:cubicBezTo>
                  <a:lnTo>
                    <a:pt x="357" y="7"/>
                  </a:lnTo>
                  <a:cubicBezTo>
                    <a:pt x="334" y="49"/>
                    <a:pt x="289" y="74"/>
                    <a:pt x="242" y="74"/>
                  </a:cubicBezTo>
                  <a:lnTo>
                    <a:pt x="242" y="74"/>
                  </a:lnTo>
                  <a:cubicBezTo>
                    <a:pt x="194" y="74"/>
                    <a:pt x="150" y="49"/>
                    <a:pt x="126" y="7"/>
                  </a:cubicBezTo>
                  <a:lnTo>
                    <a:pt x="126" y="7"/>
                  </a:lnTo>
                  <a:cubicBezTo>
                    <a:pt x="124" y="2"/>
                    <a:pt x="119" y="0"/>
                    <a:pt x="114" y="2"/>
                  </a:cubicBezTo>
                  <a:lnTo>
                    <a:pt x="114" y="2"/>
                  </a:lnTo>
                  <a:cubicBezTo>
                    <a:pt x="1" y="54"/>
                    <a:pt x="0" y="172"/>
                    <a:pt x="0" y="173"/>
                  </a:cubicBezTo>
                  <a:lnTo>
                    <a:pt x="0" y="173"/>
                  </a:lnTo>
                  <a:cubicBezTo>
                    <a:pt x="0" y="177"/>
                    <a:pt x="1" y="178"/>
                    <a:pt x="2" y="179"/>
                  </a:cubicBezTo>
                  <a:lnTo>
                    <a:pt x="2" y="179"/>
                  </a:lnTo>
                  <a:cubicBezTo>
                    <a:pt x="4" y="181"/>
                    <a:pt x="6" y="183"/>
                    <a:pt x="9" y="183"/>
                  </a:cubicBezTo>
                  <a:lnTo>
                    <a:pt x="475" y="183"/>
                  </a:lnTo>
                  <a:lnTo>
                    <a:pt x="475" y="183"/>
                  </a:lnTo>
                  <a:cubicBezTo>
                    <a:pt x="477" y="183"/>
                    <a:pt x="479" y="181"/>
                    <a:pt x="481" y="179"/>
                  </a:cubicBezTo>
                  <a:lnTo>
                    <a:pt x="481" y="179"/>
                  </a:lnTo>
                  <a:cubicBezTo>
                    <a:pt x="483" y="178"/>
                    <a:pt x="483" y="177"/>
                    <a:pt x="483" y="173"/>
                  </a:cubicBezTo>
                  <a:lnTo>
                    <a:pt x="483" y="173"/>
                  </a:lnTo>
                  <a:cubicBezTo>
                    <a:pt x="483" y="172"/>
                    <a:pt x="482" y="54"/>
                    <a:pt x="369"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sp>
          <p:nvSpPr>
            <p:cNvPr id="53" name="Freeform 52"/>
            <p:cNvSpPr>
              <a:spLocks noChangeArrowheads="1"/>
            </p:cNvSpPr>
            <p:nvPr/>
          </p:nvSpPr>
          <p:spPr bwMode="auto">
            <a:xfrm>
              <a:off x="3101657" y="6602587"/>
              <a:ext cx="446830" cy="660533"/>
            </a:xfrm>
            <a:custGeom>
              <a:avLst/>
              <a:gdLst>
                <a:gd name="T0" fmla="*/ 18 w 204"/>
                <a:gd name="T1" fmla="*/ 102 h 299"/>
                <a:gd name="T2" fmla="*/ 18 w 204"/>
                <a:gd name="T3" fmla="*/ 102 h 299"/>
                <a:gd name="T4" fmla="*/ 102 w 204"/>
                <a:gd name="T5" fmla="*/ 18 h 299"/>
                <a:gd name="T6" fmla="*/ 102 w 204"/>
                <a:gd name="T7" fmla="*/ 18 h 299"/>
                <a:gd name="T8" fmla="*/ 187 w 204"/>
                <a:gd name="T9" fmla="*/ 102 h 299"/>
                <a:gd name="T10" fmla="*/ 187 w 204"/>
                <a:gd name="T11" fmla="*/ 196 h 299"/>
                <a:gd name="T12" fmla="*/ 187 w 204"/>
                <a:gd name="T13" fmla="*/ 196 h 299"/>
                <a:gd name="T14" fmla="*/ 102 w 204"/>
                <a:gd name="T15" fmla="*/ 280 h 299"/>
                <a:gd name="T16" fmla="*/ 102 w 204"/>
                <a:gd name="T17" fmla="*/ 280 h 299"/>
                <a:gd name="T18" fmla="*/ 18 w 204"/>
                <a:gd name="T19" fmla="*/ 196 h 299"/>
                <a:gd name="T20" fmla="*/ 18 w 204"/>
                <a:gd name="T21" fmla="*/ 102 h 299"/>
                <a:gd name="T22" fmla="*/ 102 w 204"/>
                <a:gd name="T23" fmla="*/ 298 h 299"/>
                <a:gd name="T24" fmla="*/ 102 w 204"/>
                <a:gd name="T25" fmla="*/ 298 h 299"/>
                <a:gd name="T26" fmla="*/ 203 w 204"/>
                <a:gd name="T27" fmla="*/ 196 h 299"/>
                <a:gd name="T28" fmla="*/ 203 w 204"/>
                <a:gd name="T29" fmla="*/ 102 h 299"/>
                <a:gd name="T30" fmla="*/ 203 w 204"/>
                <a:gd name="T31" fmla="*/ 102 h 299"/>
                <a:gd name="T32" fmla="*/ 102 w 204"/>
                <a:gd name="T33" fmla="*/ 0 h 299"/>
                <a:gd name="T34" fmla="*/ 102 w 204"/>
                <a:gd name="T35" fmla="*/ 0 h 299"/>
                <a:gd name="T36" fmla="*/ 0 w 204"/>
                <a:gd name="T37" fmla="*/ 102 h 299"/>
                <a:gd name="T38" fmla="*/ 0 w 204"/>
                <a:gd name="T39" fmla="*/ 196 h 299"/>
                <a:gd name="T40" fmla="*/ 0 w 204"/>
                <a:gd name="T41" fmla="*/ 196 h 299"/>
                <a:gd name="T42" fmla="*/ 102 w 204"/>
                <a:gd name="T43" fmla="*/ 2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4" h="299">
                  <a:moveTo>
                    <a:pt x="18" y="102"/>
                  </a:moveTo>
                  <a:lnTo>
                    <a:pt x="18" y="102"/>
                  </a:lnTo>
                  <a:cubicBezTo>
                    <a:pt x="18" y="56"/>
                    <a:pt x="55" y="18"/>
                    <a:pt x="102" y="18"/>
                  </a:cubicBezTo>
                  <a:lnTo>
                    <a:pt x="102" y="18"/>
                  </a:lnTo>
                  <a:cubicBezTo>
                    <a:pt x="148" y="18"/>
                    <a:pt x="187" y="56"/>
                    <a:pt x="187" y="102"/>
                  </a:cubicBezTo>
                  <a:lnTo>
                    <a:pt x="187" y="196"/>
                  </a:lnTo>
                  <a:lnTo>
                    <a:pt x="187" y="196"/>
                  </a:lnTo>
                  <a:cubicBezTo>
                    <a:pt x="187" y="242"/>
                    <a:pt x="148" y="280"/>
                    <a:pt x="102" y="280"/>
                  </a:cubicBezTo>
                  <a:lnTo>
                    <a:pt x="102" y="280"/>
                  </a:lnTo>
                  <a:cubicBezTo>
                    <a:pt x="55" y="280"/>
                    <a:pt x="18" y="242"/>
                    <a:pt x="18" y="196"/>
                  </a:cubicBezTo>
                  <a:lnTo>
                    <a:pt x="18" y="102"/>
                  </a:lnTo>
                  <a:close/>
                  <a:moveTo>
                    <a:pt x="102" y="298"/>
                  </a:moveTo>
                  <a:lnTo>
                    <a:pt x="102" y="298"/>
                  </a:lnTo>
                  <a:cubicBezTo>
                    <a:pt x="158" y="298"/>
                    <a:pt x="203" y="251"/>
                    <a:pt x="203" y="196"/>
                  </a:cubicBezTo>
                  <a:lnTo>
                    <a:pt x="203" y="102"/>
                  </a:lnTo>
                  <a:lnTo>
                    <a:pt x="203" y="102"/>
                  </a:lnTo>
                  <a:cubicBezTo>
                    <a:pt x="203" y="46"/>
                    <a:pt x="158" y="0"/>
                    <a:pt x="102" y="0"/>
                  </a:cubicBezTo>
                  <a:lnTo>
                    <a:pt x="102" y="0"/>
                  </a:lnTo>
                  <a:cubicBezTo>
                    <a:pt x="46" y="0"/>
                    <a:pt x="0" y="46"/>
                    <a:pt x="0" y="102"/>
                  </a:cubicBezTo>
                  <a:lnTo>
                    <a:pt x="0" y="196"/>
                  </a:lnTo>
                  <a:lnTo>
                    <a:pt x="0" y="196"/>
                  </a:lnTo>
                  <a:cubicBezTo>
                    <a:pt x="0" y="251"/>
                    <a:pt x="46" y="298"/>
                    <a:pt x="102" y="2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7197" dirty="0">
                <a:latin typeface="Open Sans Regular" charset="0"/>
              </a:endParaRPr>
            </a:p>
          </p:txBody>
        </p:sp>
      </p:grpSp>
    </p:spTree>
    <p:extLst>
      <p:ext uri="{BB962C8B-B14F-4D97-AF65-F5344CB8AC3E}">
        <p14:creationId xmlns:p14="http://schemas.microsoft.com/office/powerpoint/2010/main" val="1183131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Default Theme">
  <a:themeElements>
    <a:clrScheme name="Clean Dark 1">
      <a:dk1>
        <a:srgbClr val="FFFFFF"/>
      </a:dk1>
      <a:lt1>
        <a:srgbClr val="FFFFFF"/>
      </a:lt1>
      <a:dk2>
        <a:srgbClr val="FFFFFF"/>
      </a:dk2>
      <a:lt2>
        <a:srgbClr val="1F2E47"/>
      </a:lt2>
      <a:accent1>
        <a:srgbClr val="1DE7D8"/>
      </a:accent1>
      <a:accent2>
        <a:srgbClr val="23D8DC"/>
      </a:accent2>
      <a:accent3>
        <a:srgbClr val="34B9DF"/>
      </a:accent3>
      <a:accent4>
        <a:srgbClr val="42A6E3"/>
      </a:accent4>
      <a:accent5>
        <a:srgbClr val="5091E7"/>
      </a:accent5>
      <a:accent6>
        <a:srgbClr val="5D76EA"/>
      </a:accent6>
      <a:hlink>
        <a:srgbClr val="F33B48"/>
      </a:hlink>
      <a:folHlink>
        <a:srgbClr val="FFC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40117</TotalTime>
  <Words>2317</Words>
  <Application>Microsoft Macintosh PowerPoint</Application>
  <PresentationFormat>Custom</PresentationFormat>
  <Paragraphs>190</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Bebas Neue</vt:lpstr>
      <vt:lpstr>Calibri</vt:lpstr>
      <vt:lpstr>Gill Sans</vt:lpstr>
      <vt:lpstr>Karla</vt:lpstr>
      <vt:lpstr>League Spartan</vt:lpstr>
      <vt:lpstr>Open Sans</vt:lpstr>
      <vt:lpstr>Open Sans Light</vt:lpstr>
      <vt:lpstr>Open Sans Regular</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Presentations</dc:title>
  <dc:subject/>
  <dc:creator/>
  <cp:keywords/>
  <dc:description/>
  <cp:lastModifiedBy>Microsoft Office User</cp:lastModifiedBy>
  <cp:revision>6350</cp:revision>
  <dcterms:created xsi:type="dcterms:W3CDTF">2014-11-12T21:47:38Z</dcterms:created>
  <dcterms:modified xsi:type="dcterms:W3CDTF">2020-09-30T20:48:19Z</dcterms:modified>
  <cp:category/>
</cp:coreProperties>
</file>