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7010400" cy="9296400"/>
  <p:defaultTextStyle>
    <a:defPPr>
      <a:defRPr lang="en-US"/>
    </a:defPPr>
    <a:lvl1pPr marL="0" algn="l" defTabSz="782229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1pPr>
    <a:lvl2pPr marL="391114" algn="l" defTabSz="782229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2pPr>
    <a:lvl3pPr marL="782229" algn="l" defTabSz="782229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3pPr>
    <a:lvl4pPr marL="1173343" algn="l" defTabSz="782229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4pPr>
    <a:lvl5pPr marL="1564458" algn="l" defTabSz="782229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5pPr>
    <a:lvl6pPr marL="1955572" algn="l" defTabSz="782229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6pPr>
    <a:lvl7pPr marL="2346687" algn="l" defTabSz="782229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7pPr>
    <a:lvl8pPr marL="2737801" algn="l" defTabSz="782229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8pPr>
    <a:lvl9pPr marL="3128916" algn="l" defTabSz="782229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312" y="-1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0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5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7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6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9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5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1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2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557E-B779-4565-AF0B-DA2745A03CC6}" type="datetimeFigureOut">
              <a:rPr lang="en-US" smtClean="0"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9DCC2-FD32-483A-8EAE-995D665F2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2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0304" y="21701"/>
            <a:ext cx="9543245" cy="6347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LEARN </a:t>
            </a:r>
            <a:r>
              <a:rPr lang="en-US" sz="2400" b="1" dirty="0" smtClean="0"/>
              <a:t>GEOSPATIAL </a:t>
            </a:r>
            <a:r>
              <a:rPr lang="en-US" sz="2400" b="1" dirty="0"/>
              <a:t>TECHNOLOGY </a:t>
            </a:r>
            <a:r>
              <a:rPr lang="en-US" sz="2400" b="1" dirty="0" smtClean="0"/>
              <a:t>AT BCC</a:t>
            </a:r>
            <a:endParaRPr lang="en-US" sz="2400" b="1" dirty="0"/>
          </a:p>
          <a:p>
            <a:pPr algn="ctr"/>
            <a:r>
              <a:rPr lang="en-US" sz="1125" b="1" dirty="0"/>
              <a:t>PATHWAYS COURSES ENABLE SMOOTH TRANSFER  TO SENIOR COLLEGES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45" y="716274"/>
            <a:ext cx="2317737" cy="288087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" y="682398"/>
            <a:ext cx="2993687" cy="286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0" y="3646425"/>
            <a:ext cx="2993687" cy="290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0" y="3994159"/>
            <a:ext cx="2771100" cy="22005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38660" y="6213101"/>
            <a:ext cx="27560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GEOSPATIAL COMPUTING CENTER</a:t>
            </a:r>
          </a:p>
          <a:p>
            <a:pPr algn="ctr"/>
            <a:r>
              <a:rPr lang="en-US" sz="1200" b="1" dirty="0" smtClean="0"/>
              <a:t>Meister Hall Room# 330 </a:t>
            </a:r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708337"/>
            <a:ext cx="3307481" cy="42726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00800" y="5100033"/>
            <a:ext cx="3309870" cy="14157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Contact</a:t>
            </a:r>
          </a:p>
          <a:p>
            <a:r>
              <a:rPr lang="en-US" sz="1200" b="1" dirty="0" smtClean="0">
                <a:latin typeface="Garamond" panose="02020404030301010803" pitchFamily="18" charset="0"/>
              </a:rPr>
              <a:t>Dr. Sunil </a:t>
            </a:r>
            <a:r>
              <a:rPr lang="en-US" sz="1200" b="1" dirty="0" err="1" smtClean="0">
                <a:latin typeface="Garamond" panose="02020404030301010803" pitchFamily="18" charset="0"/>
              </a:rPr>
              <a:t>Bhaskaran</a:t>
            </a:r>
            <a:endParaRPr lang="en-US" sz="1200" b="1" dirty="0" smtClean="0">
              <a:latin typeface="Garamond" panose="02020404030301010803" pitchFamily="18" charset="0"/>
            </a:endParaRPr>
          </a:p>
          <a:p>
            <a:r>
              <a:rPr lang="en-US" sz="1200" b="1" dirty="0" smtClean="0">
                <a:latin typeface="Garamond" panose="02020404030301010803" pitchFamily="18" charset="0"/>
              </a:rPr>
              <a:t>Director-Geospatial Center of the CUNY CREST Institute (BGCCCI)</a:t>
            </a:r>
          </a:p>
          <a:p>
            <a:r>
              <a:rPr lang="en-US" sz="1200" b="1" dirty="0" smtClean="0">
                <a:latin typeface="Garamond" panose="02020404030301010803" pitchFamily="18" charset="0"/>
              </a:rPr>
              <a:t>Meister Hall </a:t>
            </a:r>
            <a:r>
              <a:rPr lang="en-US" sz="1200" b="1" dirty="0">
                <a:latin typeface="Garamond" panose="02020404030301010803" pitchFamily="18" charset="0"/>
              </a:rPr>
              <a:t>Room# </a:t>
            </a:r>
            <a:r>
              <a:rPr lang="en-US" sz="1200" b="1" dirty="0" smtClean="0">
                <a:latin typeface="Garamond" panose="02020404030301010803" pitchFamily="18" charset="0"/>
              </a:rPr>
              <a:t>807</a:t>
            </a:r>
          </a:p>
          <a:p>
            <a:r>
              <a:rPr lang="en-US" sz="1200" b="1" dirty="0" smtClean="0">
                <a:latin typeface="Garamond" panose="02020404030301010803" pitchFamily="18" charset="0"/>
              </a:rPr>
              <a:t>Tel: 1-718-289-5566/5233</a:t>
            </a:r>
          </a:p>
          <a:p>
            <a:r>
              <a:rPr lang="en-US" sz="1200" b="1" dirty="0" smtClean="0">
                <a:latin typeface="Garamond" panose="02020404030301010803" pitchFamily="18" charset="0"/>
              </a:rPr>
              <a:t>Email: Sunil_director.bgccci@bcc.cuny.edu</a:t>
            </a:r>
            <a:endParaRPr lang="en-US" sz="1200" b="1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963" y="3657600"/>
            <a:ext cx="2318198" cy="32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Fall 2016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934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62</Words>
  <Application>Microsoft Macintosh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Bhaskaran</dc:creator>
  <cp:lastModifiedBy>Sunil Bhaskaran</cp:lastModifiedBy>
  <cp:revision>22</cp:revision>
  <cp:lastPrinted>2016-04-18T20:04:07Z</cp:lastPrinted>
  <dcterms:created xsi:type="dcterms:W3CDTF">2015-05-08T19:25:36Z</dcterms:created>
  <dcterms:modified xsi:type="dcterms:W3CDTF">2018-04-07T03:28:48Z</dcterms:modified>
</cp:coreProperties>
</file>